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75" r:id="rId1"/>
    <p:sldMasterId id="2147483791" r:id="rId2"/>
    <p:sldMasterId id="2147483804" r:id="rId3"/>
  </p:sldMasterIdLst>
  <p:notesMasterIdLst>
    <p:notesMasterId r:id="rId13"/>
  </p:notesMasterIdLst>
  <p:handoutMasterIdLst>
    <p:handoutMasterId r:id="rId14"/>
  </p:handoutMasterIdLst>
  <p:sldIdLst>
    <p:sldId id="297" r:id="rId4"/>
    <p:sldId id="299" r:id="rId5"/>
    <p:sldId id="306" r:id="rId6"/>
    <p:sldId id="315" r:id="rId7"/>
    <p:sldId id="317" r:id="rId8"/>
    <p:sldId id="309" r:id="rId9"/>
    <p:sldId id="259" r:id="rId10"/>
    <p:sldId id="319" r:id="rId11"/>
    <p:sldId id="300" r:id="rId12"/>
  </p:sldIdLst>
  <p:sldSz cx="12192000" cy="6858000"/>
  <p:notesSz cx="7099300" cy="10234613"/>
  <p:custDataLst>
    <p:tags r:id="rId15"/>
  </p:custDataLst>
  <p:defaultTextStyle>
    <a:defPPr>
      <a:defRPr lang="de-DE"/>
    </a:defPPr>
    <a:lvl1pPr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1pPr>
    <a:lvl2pPr marL="4572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2pPr>
    <a:lvl3pPr marL="9144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3pPr>
    <a:lvl4pPr marL="13716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4pPr>
    <a:lvl5pPr marL="1828800" algn="l" defTabSz="457200" rtl="0" fontAlgn="base">
      <a:lnSpc>
        <a:spcPts val="1800"/>
      </a:lnSpc>
      <a:spcBef>
        <a:spcPct val="50000"/>
      </a:spcBef>
      <a:spcAft>
        <a:spcPct val="0"/>
      </a:spcAft>
      <a:buClr>
        <a:schemeClr val="tx2"/>
      </a:buClr>
      <a:buSzPct val="75000"/>
      <a:buFont typeface="Wingdings" pitchFamily="2" charset="2"/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ele-GroteskFet" pitchFamily="2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" userDrawn="1">
          <p15:clr>
            <a:srgbClr val="A4A3A4"/>
          </p15:clr>
        </p15:guide>
        <p15:guide id="2" orient="horz" pos="710" userDrawn="1">
          <p15:clr>
            <a:srgbClr val="A4A3A4"/>
          </p15:clr>
        </p15:guide>
        <p15:guide id="3" orient="horz" pos="1117" userDrawn="1">
          <p15:clr>
            <a:srgbClr val="A4A3A4"/>
          </p15:clr>
        </p15:guide>
        <p15:guide id="4" orient="horz" pos="829" userDrawn="1">
          <p15:clr>
            <a:srgbClr val="A4A3A4"/>
          </p15:clr>
        </p15:guide>
        <p15:guide id="5" orient="horz" pos="3634" userDrawn="1">
          <p15:clr>
            <a:srgbClr val="A4A3A4"/>
          </p15:clr>
        </p15:guide>
        <p15:guide id="6" orient="horz" pos="3815" userDrawn="1">
          <p15:clr>
            <a:srgbClr val="A4A3A4"/>
          </p15:clr>
        </p15:guide>
        <p15:guide id="7" orient="horz" pos="4124" userDrawn="1">
          <p15:clr>
            <a:srgbClr val="A4A3A4"/>
          </p15:clr>
        </p15:guide>
        <p15:guide id="8" orient="horz" pos="3999" userDrawn="1">
          <p15:clr>
            <a:srgbClr val="A4A3A4"/>
          </p15:clr>
        </p15:guide>
        <p15:guide id="9" pos="3896" userDrawn="1">
          <p15:clr>
            <a:srgbClr val="A4A3A4"/>
          </p15:clr>
        </p15:guide>
        <p15:guide id="10" pos="268" userDrawn="1">
          <p15:clr>
            <a:srgbClr val="A4A3A4"/>
          </p15:clr>
        </p15:guide>
        <p15:guide id="11" pos="7408" userDrawn="1">
          <p15:clr>
            <a:srgbClr val="A4A3A4"/>
          </p15:clr>
        </p15:guide>
        <p15:guide id="12" pos="3784" userDrawn="1">
          <p15:clr>
            <a:srgbClr val="A4A3A4"/>
          </p15:clr>
        </p15:guide>
        <p15:guide id="13" pos="2080" userDrawn="1">
          <p15:clr>
            <a:srgbClr val="A4A3A4"/>
          </p15:clr>
        </p15:guide>
        <p15:guide id="14" pos="1960" userDrawn="1">
          <p15:clr>
            <a:srgbClr val="A4A3A4"/>
          </p15:clr>
        </p15:guide>
        <p15:guide id="15" pos="5596" userDrawn="1">
          <p15:clr>
            <a:srgbClr val="A4A3A4"/>
          </p15:clr>
        </p15:guide>
        <p15:guide id="16" pos="570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309">
          <p15:clr>
            <a:srgbClr val="A4A3A4"/>
          </p15:clr>
        </p15:guide>
        <p15:guide id="3" pos="416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trin" initials="K.B." lastIdx="37" clrIdx="0">
    <p:extLst>
      <p:ext uri="{19B8F6BF-5375-455C-9EA6-DF929625EA0E}">
        <p15:presenceInfo xmlns:p15="http://schemas.microsoft.com/office/powerpoint/2012/main" userId="Katr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4546A"/>
    <a:srgbClr val="FFC000"/>
    <a:srgbClr val="000000"/>
    <a:srgbClr val="666666"/>
    <a:srgbClr val="368F9A"/>
    <a:srgbClr val="427BAB"/>
    <a:srgbClr val="64B9E4"/>
    <a:srgbClr val="9F4C97"/>
    <a:srgbClr val="EDA95A"/>
    <a:srgbClr val="FDD1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109552-D979-4D6B-83F4-560386EDCA54}" v="3" dt="2018-07-13T20:32:15.27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76" autoAdjust="0"/>
    <p:restoredTop sz="95400" autoAdjust="0"/>
  </p:normalViewPr>
  <p:slideViewPr>
    <p:cSldViewPr snapToGrid="0" snapToObjects="1" showGuides="1">
      <p:cViewPr varScale="1">
        <p:scale>
          <a:sx n="125" d="100"/>
          <a:sy n="125" d="100"/>
        </p:scale>
        <p:origin x="259" y="96"/>
      </p:cViewPr>
      <p:guideLst>
        <p:guide orient="horz" pos="210"/>
        <p:guide orient="horz" pos="710"/>
        <p:guide orient="horz" pos="1117"/>
        <p:guide orient="horz" pos="829"/>
        <p:guide orient="horz" pos="3634"/>
        <p:guide orient="horz" pos="3815"/>
        <p:guide orient="horz" pos="4124"/>
        <p:guide orient="horz" pos="3999"/>
        <p:guide pos="3896"/>
        <p:guide pos="268"/>
        <p:guide pos="7408"/>
        <p:guide pos="3784"/>
        <p:guide pos="2080"/>
        <p:guide pos="1960"/>
        <p:guide pos="5596"/>
        <p:guide pos="570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93" d="100"/>
          <a:sy n="93" d="100"/>
        </p:scale>
        <p:origin x="-5484" y="-120"/>
      </p:cViewPr>
      <p:guideLst>
        <p:guide orient="horz" pos="3224"/>
        <p:guide pos="309"/>
        <p:guide pos="416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gs" Target="tags/tag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p Noack" userId="1fd723b82c8952f2" providerId="LiveId" clId="{0D109552-D979-4D6B-83F4-560386EDCA54}"/>
    <pc:docChg chg="modSld">
      <pc:chgData name="Philipp Noack" userId="1fd723b82c8952f2" providerId="LiveId" clId="{0D109552-D979-4D6B-83F4-560386EDCA54}" dt="2018-07-13T20:32:15.274" v="2" actId="1076"/>
      <pc:docMkLst>
        <pc:docMk/>
      </pc:docMkLst>
      <pc:sldChg chg="addSp modSp modAnim">
        <pc:chgData name="Philipp Noack" userId="1fd723b82c8952f2" providerId="LiveId" clId="{0D109552-D979-4D6B-83F4-560386EDCA54}" dt="2018-07-13T20:32:15.274" v="2" actId="1076"/>
        <pc:sldMkLst>
          <pc:docMk/>
          <pc:sldMk cId="907352605" sldId="299"/>
        </pc:sldMkLst>
        <pc:picChg chg="add mod">
          <ac:chgData name="Philipp Noack" userId="1fd723b82c8952f2" providerId="LiveId" clId="{0D109552-D979-4D6B-83F4-560386EDCA54}" dt="2018-07-13T20:32:15.274" v="2" actId="1076"/>
          <ac:picMkLst>
            <pc:docMk/>
            <pc:sldMk cId="907352605" sldId="299"/>
            <ac:picMk id="3" creationId="{CCBF1BB0-C633-4375-9CF8-A227759FDFD1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68888" y="9647238"/>
            <a:ext cx="1150937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6124E547-6947-413A-A799-24B7A47CB302}" type="datetime1">
              <a:rPr lang="de-DE" smtClean="0"/>
              <a:t>13.07.2018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 bwMode="gray">
          <a:xfrm>
            <a:off x="6362700" y="9647238"/>
            <a:ext cx="490538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latin typeface="+mn-lt"/>
              </a:defRPr>
            </a:lvl1pPr>
          </a:lstStyle>
          <a:p>
            <a:pPr>
              <a:defRPr/>
            </a:pPr>
            <a:fld id="{7B42A9D2-7084-448E-A231-6A2CD9EF743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7653" name="Gruppieren 31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3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  <p:sp>
          <p:nvSpPr>
            <p:cNvPr id="34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562400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-541338" y="1012825"/>
            <a:ext cx="8151813" cy="4586288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 bwMode="gray">
          <a:xfrm>
            <a:off x="482600" y="5765800"/>
            <a:ext cx="6127750" cy="374332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Datumsplatzhalter 2"/>
          <p:cNvSpPr>
            <a:spLocks noGrp="1"/>
          </p:cNvSpPr>
          <p:nvPr>
            <p:ph type="dt" sz="quarter" idx="1"/>
          </p:nvPr>
        </p:nvSpPr>
        <p:spPr bwMode="gray">
          <a:xfrm>
            <a:off x="5070475" y="9647238"/>
            <a:ext cx="1150938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ctr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fld id="{BE7E2C27-86FA-4001-89D2-BFB4E638FA91}" type="datetime1">
              <a:rPr lang="de-DE" smtClean="0"/>
              <a:t>13.07.2018</a:t>
            </a:fld>
            <a:endParaRPr lang="de-DE"/>
          </a:p>
        </p:txBody>
      </p:sp>
      <p:sp>
        <p:nvSpPr>
          <p:cNvPr id="9" name="Fußzeilenplatzhalter 3"/>
          <p:cNvSpPr>
            <a:spLocks noGrp="1"/>
          </p:cNvSpPr>
          <p:nvPr>
            <p:ph type="ftr" sz="quarter" idx="4"/>
          </p:nvPr>
        </p:nvSpPr>
        <p:spPr bwMode="gray">
          <a:xfrm>
            <a:off x="492125" y="9647238"/>
            <a:ext cx="4679950" cy="288925"/>
          </a:xfrm>
          <a:prstGeom prst="rect">
            <a:avLst/>
          </a:prstGeom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1200">
                <a:latin typeface="Tele-GroteskNor" pitchFamily="2" charset="0"/>
              </a:defRPr>
            </a:lvl1pPr>
          </a:lstStyle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10" name="Foliennummernplatzhalter 4"/>
          <p:cNvSpPr>
            <a:spLocks noGrp="1"/>
          </p:cNvSpPr>
          <p:nvPr>
            <p:ph type="sldNum" sz="quarter" idx="5"/>
          </p:nvPr>
        </p:nvSpPr>
        <p:spPr bwMode="gray">
          <a:xfrm>
            <a:off x="6364288" y="9647238"/>
            <a:ext cx="490537" cy="2889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200" smtClean="0">
                <a:solidFill>
                  <a:schemeClr val="tx1"/>
                </a:solidFill>
                <a:latin typeface="+mn-lt"/>
              </a:defRPr>
            </a:lvl1pPr>
          </a:lstStyle>
          <a:p>
            <a:pPr>
              <a:defRPr/>
            </a:pPr>
            <a:fld id="{35FB5E73-64F8-4318-A630-D2C50FB79A4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grpSp>
        <p:nvGrpSpPr>
          <p:cNvPr id="26631" name="Gruppieren 37"/>
          <p:cNvGrpSpPr>
            <a:grpSpLocks noChangeAspect="1"/>
          </p:cNvGrpSpPr>
          <p:nvPr/>
        </p:nvGrpSpPr>
        <p:grpSpPr bwMode="black">
          <a:xfrm>
            <a:off x="490538" y="169863"/>
            <a:ext cx="6118225" cy="266700"/>
            <a:chOff x="321317" y="6153149"/>
            <a:chExt cx="8498833" cy="371475"/>
          </a:xfrm>
        </p:grpSpPr>
        <p:sp>
          <p:nvSpPr>
            <p:cNvPr id="39" name="Freeform 9"/>
            <p:cNvSpPr>
              <a:spLocks noChangeAspect="1" noEditPoints="1"/>
            </p:cNvSpPr>
            <p:nvPr userDrawn="1"/>
          </p:nvSpPr>
          <p:spPr bwMode="black">
            <a:xfrm>
              <a:off x="7307384" y="6310141"/>
              <a:ext cx="1512766" cy="121615"/>
            </a:xfrm>
            <a:custGeom>
              <a:avLst/>
              <a:gdLst/>
              <a:ahLst/>
              <a:cxnLst>
                <a:cxn ang="0">
                  <a:pos x="72" y="69"/>
                </a:cxn>
                <a:cxn ang="0">
                  <a:pos x="72" y="280"/>
                </a:cxn>
                <a:cxn ang="0">
                  <a:pos x="383" y="156"/>
                </a:cxn>
                <a:cxn ang="0">
                  <a:pos x="344" y="64"/>
                </a:cxn>
                <a:cxn ang="0">
                  <a:pos x="478" y="30"/>
                </a:cxn>
                <a:cxn ang="0">
                  <a:pos x="504" y="243"/>
                </a:cxn>
                <a:cxn ang="0">
                  <a:pos x="441" y="322"/>
                </a:cxn>
                <a:cxn ang="0">
                  <a:pos x="344" y="210"/>
                </a:cxn>
                <a:cxn ang="0">
                  <a:pos x="645" y="8"/>
                </a:cxn>
                <a:cxn ang="0">
                  <a:pos x="818" y="341"/>
                </a:cxn>
                <a:cxn ang="0">
                  <a:pos x="890" y="140"/>
                </a:cxn>
                <a:cxn ang="0">
                  <a:pos x="1034" y="280"/>
                </a:cxn>
                <a:cxn ang="0">
                  <a:pos x="1243" y="274"/>
                </a:cxn>
                <a:cxn ang="0">
                  <a:pos x="1162" y="284"/>
                </a:cxn>
                <a:cxn ang="0">
                  <a:pos x="1228" y="70"/>
                </a:cxn>
                <a:cxn ang="0">
                  <a:pos x="1091" y="8"/>
                </a:cxn>
                <a:cxn ang="0">
                  <a:pos x="1269" y="160"/>
                </a:cxn>
                <a:cxn ang="0">
                  <a:pos x="1382" y="341"/>
                </a:cxn>
                <a:cxn ang="0">
                  <a:pos x="1454" y="140"/>
                </a:cxn>
                <a:cxn ang="0">
                  <a:pos x="1598" y="280"/>
                </a:cxn>
                <a:cxn ang="0">
                  <a:pos x="1727" y="8"/>
                </a:cxn>
                <a:cxn ang="0">
                  <a:pos x="1828" y="341"/>
                </a:cxn>
                <a:cxn ang="0">
                  <a:pos x="2030" y="325"/>
                </a:cxn>
                <a:cxn ang="0">
                  <a:pos x="1980" y="367"/>
                </a:cxn>
                <a:cxn ang="0">
                  <a:pos x="2153" y="8"/>
                </a:cxn>
                <a:cxn ang="0">
                  <a:pos x="2418" y="236"/>
                </a:cxn>
                <a:cxn ang="0">
                  <a:pos x="2341" y="114"/>
                </a:cxn>
                <a:cxn ang="0">
                  <a:pos x="2698" y="212"/>
                </a:cxn>
                <a:cxn ang="0">
                  <a:pos x="2808" y="341"/>
                </a:cxn>
                <a:cxn ang="0">
                  <a:pos x="2524" y="341"/>
                </a:cxn>
                <a:cxn ang="0">
                  <a:pos x="2941" y="292"/>
                </a:cxn>
                <a:cxn ang="0">
                  <a:pos x="2924" y="197"/>
                </a:cxn>
                <a:cxn ang="0">
                  <a:pos x="3026" y="43"/>
                </a:cxn>
                <a:cxn ang="0">
                  <a:pos x="2905" y="65"/>
                </a:cxn>
                <a:cxn ang="0">
                  <a:pos x="3058" y="246"/>
                </a:cxn>
                <a:cxn ang="0">
                  <a:pos x="3331" y="341"/>
                </a:cxn>
                <a:cxn ang="0">
                  <a:pos x="3350" y="8"/>
                </a:cxn>
                <a:cxn ang="0">
                  <a:pos x="3672" y="8"/>
                </a:cxn>
                <a:cxn ang="0">
                  <a:pos x="3659" y="198"/>
                </a:cxn>
                <a:cxn ang="0">
                  <a:pos x="3459" y="341"/>
                </a:cxn>
                <a:cxn ang="0">
                  <a:pos x="3880" y="71"/>
                </a:cxn>
                <a:cxn ang="0">
                  <a:pos x="3732" y="8"/>
                </a:cxn>
                <a:cxn ang="0">
                  <a:pos x="3921" y="183"/>
                </a:cxn>
                <a:cxn ang="0">
                  <a:pos x="3979" y="341"/>
                </a:cxn>
                <a:cxn ang="0">
                  <a:pos x="3866" y="212"/>
                </a:cxn>
                <a:cxn ang="0">
                  <a:pos x="4103" y="284"/>
                </a:cxn>
                <a:cxn ang="0">
                  <a:pos x="4139" y="192"/>
                </a:cxn>
                <a:cxn ang="0">
                  <a:pos x="4173" y="134"/>
                </a:cxn>
                <a:cxn ang="0">
                  <a:pos x="4103" y="142"/>
                </a:cxn>
                <a:cxn ang="0">
                  <a:pos x="4247" y="46"/>
                </a:cxn>
                <a:cxn ang="0">
                  <a:pos x="4162" y="341"/>
                </a:cxn>
                <a:cxn ang="0">
                  <a:pos x="4395" y="341"/>
                </a:cxn>
                <a:cxn ang="0">
                  <a:pos x="4637" y="222"/>
                </a:cxn>
                <a:cxn ang="0">
                  <a:pos x="4528" y="127"/>
                </a:cxn>
                <a:cxn ang="0">
                  <a:pos x="4929" y="262"/>
                </a:cxn>
                <a:cxn ang="0">
                  <a:pos x="4842" y="280"/>
                </a:cxn>
                <a:cxn ang="0">
                  <a:pos x="5027" y="174"/>
                </a:cxn>
                <a:cxn ang="0">
                  <a:pos x="5078" y="341"/>
                </a:cxn>
                <a:cxn ang="0">
                  <a:pos x="5150" y="140"/>
                </a:cxn>
                <a:cxn ang="0">
                  <a:pos x="5294" y="280"/>
                </a:cxn>
                <a:cxn ang="0">
                  <a:pos x="5329" y="69"/>
                </a:cxn>
                <a:cxn ang="0">
                  <a:pos x="5481" y="341"/>
                </a:cxn>
                <a:cxn ang="0">
                  <a:pos x="5571" y="269"/>
                </a:cxn>
              </a:cxnLst>
              <a:rect l="0" t="0" r="r" b="b"/>
              <a:pathLst>
                <a:path w="5644" h="419">
                  <a:moveTo>
                    <a:pt x="0" y="341"/>
                  </a:moveTo>
                  <a:lnTo>
                    <a:pt x="0" y="8"/>
                  </a:lnTo>
                  <a:lnTo>
                    <a:pt x="213" y="8"/>
                  </a:lnTo>
                  <a:lnTo>
                    <a:pt x="213" y="69"/>
                  </a:lnTo>
                  <a:lnTo>
                    <a:pt x="72" y="69"/>
                  </a:lnTo>
                  <a:lnTo>
                    <a:pt x="72" y="140"/>
                  </a:lnTo>
                  <a:lnTo>
                    <a:pt x="200" y="140"/>
                  </a:lnTo>
                  <a:lnTo>
                    <a:pt x="200" y="198"/>
                  </a:lnTo>
                  <a:lnTo>
                    <a:pt x="72" y="198"/>
                  </a:lnTo>
                  <a:lnTo>
                    <a:pt x="72" y="280"/>
                  </a:lnTo>
                  <a:lnTo>
                    <a:pt x="216" y="280"/>
                  </a:lnTo>
                  <a:lnTo>
                    <a:pt x="216" y="341"/>
                  </a:lnTo>
                  <a:lnTo>
                    <a:pt x="0" y="341"/>
                  </a:lnTo>
                  <a:close/>
                  <a:moveTo>
                    <a:pt x="344" y="156"/>
                  </a:moveTo>
                  <a:lnTo>
                    <a:pt x="383" y="156"/>
                  </a:lnTo>
                  <a:cubicBezTo>
                    <a:pt x="405" y="156"/>
                    <a:pt x="420" y="151"/>
                    <a:pt x="428" y="142"/>
                  </a:cubicBezTo>
                  <a:cubicBezTo>
                    <a:pt x="435" y="134"/>
                    <a:pt x="438" y="123"/>
                    <a:pt x="438" y="109"/>
                  </a:cubicBezTo>
                  <a:cubicBezTo>
                    <a:pt x="438" y="92"/>
                    <a:pt x="433" y="79"/>
                    <a:pt x="421" y="71"/>
                  </a:cubicBezTo>
                  <a:cubicBezTo>
                    <a:pt x="414" y="67"/>
                    <a:pt x="402" y="64"/>
                    <a:pt x="385" y="64"/>
                  </a:cubicBezTo>
                  <a:lnTo>
                    <a:pt x="344" y="64"/>
                  </a:lnTo>
                  <a:lnTo>
                    <a:pt x="344" y="156"/>
                  </a:lnTo>
                  <a:close/>
                  <a:moveTo>
                    <a:pt x="273" y="341"/>
                  </a:moveTo>
                  <a:lnTo>
                    <a:pt x="273" y="8"/>
                  </a:lnTo>
                  <a:lnTo>
                    <a:pt x="401" y="8"/>
                  </a:lnTo>
                  <a:cubicBezTo>
                    <a:pt x="434" y="8"/>
                    <a:pt x="460" y="15"/>
                    <a:pt x="478" y="30"/>
                  </a:cubicBezTo>
                  <a:cubicBezTo>
                    <a:pt x="500" y="46"/>
                    <a:pt x="510" y="70"/>
                    <a:pt x="510" y="101"/>
                  </a:cubicBezTo>
                  <a:cubicBezTo>
                    <a:pt x="510" y="126"/>
                    <a:pt x="503" y="147"/>
                    <a:pt x="488" y="164"/>
                  </a:cubicBezTo>
                  <a:cubicBezTo>
                    <a:pt x="481" y="172"/>
                    <a:pt x="473" y="178"/>
                    <a:pt x="462" y="183"/>
                  </a:cubicBezTo>
                  <a:cubicBezTo>
                    <a:pt x="476" y="187"/>
                    <a:pt x="486" y="196"/>
                    <a:pt x="494" y="209"/>
                  </a:cubicBezTo>
                  <a:cubicBezTo>
                    <a:pt x="498" y="216"/>
                    <a:pt x="502" y="228"/>
                    <a:pt x="504" y="243"/>
                  </a:cubicBezTo>
                  <a:cubicBezTo>
                    <a:pt x="505" y="249"/>
                    <a:pt x="507" y="265"/>
                    <a:pt x="508" y="293"/>
                  </a:cubicBezTo>
                  <a:cubicBezTo>
                    <a:pt x="510" y="311"/>
                    <a:pt x="512" y="322"/>
                    <a:pt x="514" y="328"/>
                  </a:cubicBezTo>
                  <a:cubicBezTo>
                    <a:pt x="515" y="332"/>
                    <a:pt x="517" y="336"/>
                    <a:pt x="520" y="341"/>
                  </a:cubicBezTo>
                  <a:lnTo>
                    <a:pt x="446" y="341"/>
                  </a:lnTo>
                  <a:cubicBezTo>
                    <a:pt x="444" y="335"/>
                    <a:pt x="442" y="329"/>
                    <a:pt x="441" y="322"/>
                  </a:cubicBezTo>
                  <a:cubicBezTo>
                    <a:pt x="441" y="318"/>
                    <a:pt x="440" y="303"/>
                    <a:pt x="438" y="279"/>
                  </a:cubicBezTo>
                  <a:cubicBezTo>
                    <a:pt x="436" y="256"/>
                    <a:pt x="433" y="240"/>
                    <a:pt x="429" y="233"/>
                  </a:cubicBezTo>
                  <a:cubicBezTo>
                    <a:pt x="424" y="222"/>
                    <a:pt x="417" y="215"/>
                    <a:pt x="407" y="212"/>
                  </a:cubicBezTo>
                  <a:cubicBezTo>
                    <a:pt x="402" y="211"/>
                    <a:pt x="394" y="210"/>
                    <a:pt x="385" y="210"/>
                  </a:cubicBezTo>
                  <a:lnTo>
                    <a:pt x="344" y="210"/>
                  </a:lnTo>
                  <a:lnTo>
                    <a:pt x="344" y="341"/>
                  </a:lnTo>
                  <a:lnTo>
                    <a:pt x="273" y="341"/>
                  </a:lnTo>
                  <a:close/>
                  <a:moveTo>
                    <a:pt x="573" y="341"/>
                  </a:moveTo>
                  <a:lnTo>
                    <a:pt x="573" y="8"/>
                  </a:lnTo>
                  <a:lnTo>
                    <a:pt x="645" y="8"/>
                  </a:lnTo>
                  <a:lnTo>
                    <a:pt x="645" y="279"/>
                  </a:lnTo>
                  <a:lnTo>
                    <a:pt x="775" y="279"/>
                  </a:lnTo>
                  <a:lnTo>
                    <a:pt x="775" y="341"/>
                  </a:lnTo>
                  <a:lnTo>
                    <a:pt x="573" y="341"/>
                  </a:lnTo>
                  <a:close/>
                  <a:moveTo>
                    <a:pt x="818" y="341"/>
                  </a:moveTo>
                  <a:lnTo>
                    <a:pt x="818" y="8"/>
                  </a:lnTo>
                  <a:lnTo>
                    <a:pt x="1031" y="8"/>
                  </a:lnTo>
                  <a:lnTo>
                    <a:pt x="1031" y="69"/>
                  </a:lnTo>
                  <a:lnTo>
                    <a:pt x="890" y="69"/>
                  </a:lnTo>
                  <a:lnTo>
                    <a:pt x="890" y="140"/>
                  </a:lnTo>
                  <a:lnTo>
                    <a:pt x="1018" y="140"/>
                  </a:lnTo>
                  <a:lnTo>
                    <a:pt x="1018" y="198"/>
                  </a:lnTo>
                  <a:lnTo>
                    <a:pt x="890" y="198"/>
                  </a:lnTo>
                  <a:lnTo>
                    <a:pt x="890" y="280"/>
                  </a:lnTo>
                  <a:lnTo>
                    <a:pt x="1034" y="280"/>
                  </a:lnTo>
                  <a:lnTo>
                    <a:pt x="1034" y="341"/>
                  </a:lnTo>
                  <a:lnTo>
                    <a:pt x="818" y="341"/>
                  </a:lnTo>
                  <a:close/>
                  <a:moveTo>
                    <a:pt x="1162" y="284"/>
                  </a:moveTo>
                  <a:lnTo>
                    <a:pt x="1201" y="284"/>
                  </a:lnTo>
                  <a:cubicBezTo>
                    <a:pt x="1221" y="284"/>
                    <a:pt x="1235" y="280"/>
                    <a:pt x="1243" y="274"/>
                  </a:cubicBezTo>
                  <a:cubicBezTo>
                    <a:pt x="1253" y="265"/>
                    <a:pt x="1259" y="253"/>
                    <a:pt x="1259" y="238"/>
                  </a:cubicBezTo>
                  <a:cubicBezTo>
                    <a:pt x="1259" y="219"/>
                    <a:pt x="1252" y="206"/>
                    <a:pt x="1238" y="199"/>
                  </a:cubicBezTo>
                  <a:cubicBezTo>
                    <a:pt x="1230" y="194"/>
                    <a:pt x="1216" y="192"/>
                    <a:pt x="1198" y="192"/>
                  </a:cubicBezTo>
                  <a:lnTo>
                    <a:pt x="1162" y="192"/>
                  </a:lnTo>
                  <a:lnTo>
                    <a:pt x="1162" y="284"/>
                  </a:lnTo>
                  <a:close/>
                  <a:moveTo>
                    <a:pt x="1162" y="142"/>
                  </a:moveTo>
                  <a:lnTo>
                    <a:pt x="1194" y="142"/>
                  </a:lnTo>
                  <a:cubicBezTo>
                    <a:pt x="1212" y="142"/>
                    <a:pt x="1224" y="140"/>
                    <a:pt x="1232" y="134"/>
                  </a:cubicBezTo>
                  <a:cubicBezTo>
                    <a:pt x="1242" y="127"/>
                    <a:pt x="1247" y="116"/>
                    <a:pt x="1247" y="102"/>
                  </a:cubicBezTo>
                  <a:cubicBezTo>
                    <a:pt x="1247" y="87"/>
                    <a:pt x="1241" y="76"/>
                    <a:pt x="1228" y="70"/>
                  </a:cubicBezTo>
                  <a:cubicBezTo>
                    <a:pt x="1222" y="66"/>
                    <a:pt x="1210" y="64"/>
                    <a:pt x="1194" y="64"/>
                  </a:cubicBezTo>
                  <a:lnTo>
                    <a:pt x="1162" y="64"/>
                  </a:lnTo>
                  <a:lnTo>
                    <a:pt x="1162" y="142"/>
                  </a:lnTo>
                  <a:close/>
                  <a:moveTo>
                    <a:pt x="1091" y="341"/>
                  </a:moveTo>
                  <a:lnTo>
                    <a:pt x="1091" y="8"/>
                  </a:lnTo>
                  <a:lnTo>
                    <a:pt x="1209" y="8"/>
                  </a:lnTo>
                  <a:cubicBezTo>
                    <a:pt x="1233" y="8"/>
                    <a:pt x="1251" y="10"/>
                    <a:pt x="1264" y="14"/>
                  </a:cubicBezTo>
                  <a:cubicBezTo>
                    <a:pt x="1283" y="21"/>
                    <a:pt x="1296" y="31"/>
                    <a:pt x="1305" y="46"/>
                  </a:cubicBezTo>
                  <a:cubicBezTo>
                    <a:pt x="1313" y="59"/>
                    <a:pt x="1317" y="73"/>
                    <a:pt x="1317" y="89"/>
                  </a:cubicBezTo>
                  <a:cubicBezTo>
                    <a:pt x="1317" y="122"/>
                    <a:pt x="1301" y="145"/>
                    <a:pt x="1269" y="160"/>
                  </a:cubicBezTo>
                  <a:cubicBezTo>
                    <a:pt x="1310" y="174"/>
                    <a:pt x="1330" y="201"/>
                    <a:pt x="1330" y="243"/>
                  </a:cubicBezTo>
                  <a:cubicBezTo>
                    <a:pt x="1330" y="279"/>
                    <a:pt x="1317" y="306"/>
                    <a:pt x="1289" y="324"/>
                  </a:cubicBezTo>
                  <a:cubicBezTo>
                    <a:pt x="1272" y="335"/>
                    <a:pt x="1249" y="341"/>
                    <a:pt x="1221" y="341"/>
                  </a:cubicBezTo>
                  <a:lnTo>
                    <a:pt x="1091" y="341"/>
                  </a:lnTo>
                  <a:close/>
                  <a:moveTo>
                    <a:pt x="1382" y="341"/>
                  </a:moveTo>
                  <a:lnTo>
                    <a:pt x="1382" y="8"/>
                  </a:lnTo>
                  <a:lnTo>
                    <a:pt x="1595" y="8"/>
                  </a:lnTo>
                  <a:lnTo>
                    <a:pt x="1595" y="69"/>
                  </a:lnTo>
                  <a:lnTo>
                    <a:pt x="1454" y="69"/>
                  </a:lnTo>
                  <a:lnTo>
                    <a:pt x="1454" y="140"/>
                  </a:lnTo>
                  <a:lnTo>
                    <a:pt x="1583" y="140"/>
                  </a:lnTo>
                  <a:lnTo>
                    <a:pt x="1583" y="198"/>
                  </a:lnTo>
                  <a:lnTo>
                    <a:pt x="1454" y="198"/>
                  </a:lnTo>
                  <a:lnTo>
                    <a:pt x="1454" y="280"/>
                  </a:lnTo>
                  <a:lnTo>
                    <a:pt x="1598" y="280"/>
                  </a:lnTo>
                  <a:lnTo>
                    <a:pt x="1598" y="341"/>
                  </a:lnTo>
                  <a:lnTo>
                    <a:pt x="1382" y="341"/>
                  </a:lnTo>
                  <a:close/>
                  <a:moveTo>
                    <a:pt x="1655" y="341"/>
                  </a:moveTo>
                  <a:lnTo>
                    <a:pt x="1655" y="8"/>
                  </a:lnTo>
                  <a:lnTo>
                    <a:pt x="1727" y="8"/>
                  </a:lnTo>
                  <a:lnTo>
                    <a:pt x="1831" y="222"/>
                  </a:lnTo>
                  <a:lnTo>
                    <a:pt x="1831" y="8"/>
                  </a:lnTo>
                  <a:lnTo>
                    <a:pt x="1900" y="8"/>
                  </a:lnTo>
                  <a:lnTo>
                    <a:pt x="1900" y="341"/>
                  </a:lnTo>
                  <a:lnTo>
                    <a:pt x="1828" y="341"/>
                  </a:lnTo>
                  <a:lnTo>
                    <a:pt x="1723" y="127"/>
                  </a:lnTo>
                  <a:lnTo>
                    <a:pt x="1723" y="341"/>
                  </a:lnTo>
                  <a:lnTo>
                    <a:pt x="1655" y="341"/>
                  </a:lnTo>
                  <a:close/>
                  <a:moveTo>
                    <a:pt x="2030" y="269"/>
                  </a:moveTo>
                  <a:lnTo>
                    <a:pt x="2030" y="325"/>
                  </a:lnTo>
                  <a:cubicBezTo>
                    <a:pt x="2030" y="347"/>
                    <a:pt x="2027" y="364"/>
                    <a:pt x="2021" y="377"/>
                  </a:cubicBezTo>
                  <a:cubicBezTo>
                    <a:pt x="2016" y="388"/>
                    <a:pt x="2006" y="398"/>
                    <a:pt x="1992" y="407"/>
                  </a:cubicBezTo>
                  <a:cubicBezTo>
                    <a:pt x="1982" y="413"/>
                    <a:pt x="1970" y="417"/>
                    <a:pt x="1957" y="419"/>
                  </a:cubicBezTo>
                  <a:lnTo>
                    <a:pt x="1957" y="384"/>
                  </a:lnTo>
                  <a:cubicBezTo>
                    <a:pt x="1967" y="381"/>
                    <a:pt x="1975" y="376"/>
                    <a:pt x="1980" y="367"/>
                  </a:cubicBezTo>
                  <a:cubicBezTo>
                    <a:pt x="1985" y="360"/>
                    <a:pt x="1988" y="351"/>
                    <a:pt x="1988" y="341"/>
                  </a:cubicBezTo>
                  <a:lnTo>
                    <a:pt x="1957" y="341"/>
                  </a:lnTo>
                  <a:lnTo>
                    <a:pt x="1957" y="269"/>
                  </a:lnTo>
                  <a:lnTo>
                    <a:pt x="2030" y="269"/>
                  </a:lnTo>
                  <a:close/>
                  <a:moveTo>
                    <a:pt x="2153" y="8"/>
                  </a:moveTo>
                  <a:lnTo>
                    <a:pt x="2225" y="8"/>
                  </a:lnTo>
                  <a:lnTo>
                    <a:pt x="2265" y="236"/>
                  </a:lnTo>
                  <a:lnTo>
                    <a:pt x="2308" y="8"/>
                  </a:lnTo>
                  <a:lnTo>
                    <a:pt x="2376" y="8"/>
                  </a:lnTo>
                  <a:lnTo>
                    <a:pt x="2418" y="236"/>
                  </a:lnTo>
                  <a:lnTo>
                    <a:pt x="2459" y="8"/>
                  </a:lnTo>
                  <a:lnTo>
                    <a:pt x="2530" y="8"/>
                  </a:lnTo>
                  <a:lnTo>
                    <a:pt x="2455" y="341"/>
                  </a:lnTo>
                  <a:lnTo>
                    <a:pt x="2383" y="341"/>
                  </a:lnTo>
                  <a:lnTo>
                    <a:pt x="2341" y="114"/>
                  </a:lnTo>
                  <a:lnTo>
                    <a:pt x="2300" y="341"/>
                  </a:lnTo>
                  <a:lnTo>
                    <a:pt x="2228" y="341"/>
                  </a:lnTo>
                  <a:lnTo>
                    <a:pt x="2153" y="8"/>
                  </a:lnTo>
                  <a:close/>
                  <a:moveTo>
                    <a:pt x="2634" y="212"/>
                  </a:moveTo>
                  <a:lnTo>
                    <a:pt x="2698" y="212"/>
                  </a:lnTo>
                  <a:lnTo>
                    <a:pt x="2666" y="97"/>
                  </a:lnTo>
                  <a:lnTo>
                    <a:pt x="2634" y="212"/>
                  </a:lnTo>
                  <a:close/>
                  <a:moveTo>
                    <a:pt x="2630" y="8"/>
                  </a:moveTo>
                  <a:lnTo>
                    <a:pt x="2703" y="8"/>
                  </a:lnTo>
                  <a:lnTo>
                    <a:pt x="2808" y="341"/>
                  </a:lnTo>
                  <a:lnTo>
                    <a:pt x="2734" y="341"/>
                  </a:lnTo>
                  <a:lnTo>
                    <a:pt x="2713" y="266"/>
                  </a:lnTo>
                  <a:lnTo>
                    <a:pt x="2618" y="266"/>
                  </a:lnTo>
                  <a:lnTo>
                    <a:pt x="2597" y="341"/>
                  </a:lnTo>
                  <a:lnTo>
                    <a:pt x="2524" y="341"/>
                  </a:lnTo>
                  <a:lnTo>
                    <a:pt x="2630" y="8"/>
                  </a:lnTo>
                  <a:close/>
                  <a:moveTo>
                    <a:pt x="2824" y="243"/>
                  </a:moveTo>
                  <a:lnTo>
                    <a:pt x="2896" y="243"/>
                  </a:lnTo>
                  <a:cubicBezTo>
                    <a:pt x="2898" y="256"/>
                    <a:pt x="2901" y="266"/>
                    <a:pt x="2905" y="272"/>
                  </a:cubicBezTo>
                  <a:cubicBezTo>
                    <a:pt x="2913" y="285"/>
                    <a:pt x="2925" y="292"/>
                    <a:pt x="2941" y="292"/>
                  </a:cubicBezTo>
                  <a:cubicBezTo>
                    <a:pt x="2956" y="292"/>
                    <a:pt x="2967" y="287"/>
                    <a:pt x="2974" y="279"/>
                  </a:cubicBezTo>
                  <a:cubicBezTo>
                    <a:pt x="2981" y="271"/>
                    <a:pt x="2985" y="262"/>
                    <a:pt x="2985" y="250"/>
                  </a:cubicBezTo>
                  <a:cubicBezTo>
                    <a:pt x="2985" y="238"/>
                    <a:pt x="2979" y="227"/>
                    <a:pt x="2968" y="218"/>
                  </a:cubicBezTo>
                  <a:cubicBezTo>
                    <a:pt x="2963" y="213"/>
                    <a:pt x="2956" y="210"/>
                    <a:pt x="2948" y="206"/>
                  </a:cubicBezTo>
                  <a:cubicBezTo>
                    <a:pt x="2946" y="205"/>
                    <a:pt x="2938" y="202"/>
                    <a:pt x="2924" y="197"/>
                  </a:cubicBezTo>
                  <a:cubicBezTo>
                    <a:pt x="2897" y="188"/>
                    <a:pt x="2877" y="178"/>
                    <a:pt x="2865" y="168"/>
                  </a:cubicBezTo>
                  <a:cubicBezTo>
                    <a:pt x="2840" y="149"/>
                    <a:pt x="2828" y="124"/>
                    <a:pt x="2828" y="93"/>
                  </a:cubicBezTo>
                  <a:cubicBezTo>
                    <a:pt x="2828" y="66"/>
                    <a:pt x="2837" y="45"/>
                    <a:pt x="2854" y="28"/>
                  </a:cubicBezTo>
                  <a:cubicBezTo>
                    <a:pt x="2872" y="9"/>
                    <a:pt x="2899" y="0"/>
                    <a:pt x="2932" y="0"/>
                  </a:cubicBezTo>
                  <a:cubicBezTo>
                    <a:pt x="2974" y="0"/>
                    <a:pt x="3005" y="14"/>
                    <a:pt x="3026" y="43"/>
                  </a:cubicBezTo>
                  <a:cubicBezTo>
                    <a:pt x="3035" y="56"/>
                    <a:pt x="3042" y="74"/>
                    <a:pt x="3045" y="95"/>
                  </a:cubicBezTo>
                  <a:lnTo>
                    <a:pt x="2975" y="95"/>
                  </a:lnTo>
                  <a:cubicBezTo>
                    <a:pt x="2973" y="83"/>
                    <a:pt x="2969" y="73"/>
                    <a:pt x="2963" y="67"/>
                  </a:cubicBezTo>
                  <a:cubicBezTo>
                    <a:pt x="2955" y="60"/>
                    <a:pt x="2945" y="57"/>
                    <a:pt x="2931" y="57"/>
                  </a:cubicBezTo>
                  <a:cubicBezTo>
                    <a:pt x="2920" y="57"/>
                    <a:pt x="2911" y="60"/>
                    <a:pt x="2905" y="65"/>
                  </a:cubicBezTo>
                  <a:cubicBezTo>
                    <a:pt x="2898" y="71"/>
                    <a:pt x="2894" y="80"/>
                    <a:pt x="2894" y="91"/>
                  </a:cubicBezTo>
                  <a:cubicBezTo>
                    <a:pt x="2894" y="103"/>
                    <a:pt x="2900" y="113"/>
                    <a:pt x="2911" y="121"/>
                  </a:cubicBezTo>
                  <a:cubicBezTo>
                    <a:pt x="2919" y="127"/>
                    <a:pt x="2935" y="134"/>
                    <a:pt x="2959" y="142"/>
                  </a:cubicBezTo>
                  <a:cubicBezTo>
                    <a:pt x="2987" y="151"/>
                    <a:pt x="3009" y="161"/>
                    <a:pt x="3024" y="174"/>
                  </a:cubicBezTo>
                  <a:cubicBezTo>
                    <a:pt x="3047" y="191"/>
                    <a:pt x="3058" y="215"/>
                    <a:pt x="3058" y="246"/>
                  </a:cubicBezTo>
                  <a:cubicBezTo>
                    <a:pt x="3058" y="276"/>
                    <a:pt x="3048" y="301"/>
                    <a:pt x="3027" y="319"/>
                  </a:cubicBezTo>
                  <a:cubicBezTo>
                    <a:pt x="3005" y="339"/>
                    <a:pt x="2976" y="349"/>
                    <a:pt x="2940" y="349"/>
                  </a:cubicBezTo>
                  <a:cubicBezTo>
                    <a:pt x="2897" y="349"/>
                    <a:pt x="2865" y="333"/>
                    <a:pt x="2844" y="300"/>
                  </a:cubicBezTo>
                  <a:cubicBezTo>
                    <a:pt x="2833" y="284"/>
                    <a:pt x="2826" y="265"/>
                    <a:pt x="2824" y="243"/>
                  </a:cubicBezTo>
                  <a:close/>
                  <a:moveTo>
                    <a:pt x="3331" y="341"/>
                  </a:moveTo>
                  <a:lnTo>
                    <a:pt x="3251" y="341"/>
                  </a:lnTo>
                  <a:lnTo>
                    <a:pt x="3160" y="8"/>
                  </a:lnTo>
                  <a:lnTo>
                    <a:pt x="3235" y="8"/>
                  </a:lnTo>
                  <a:lnTo>
                    <a:pt x="3293" y="248"/>
                  </a:lnTo>
                  <a:lnTo>
                    <a:pt x="3350" y="8"/>
                  </a:lnTo>
                  <a:lnTo>
                    <a:pt x="3423" y="8"/>
                  </a:lnTo>
                  <a:lnTo>
                    <a:pt x="3331" y="341"/>
                  </a:lnTo>
                  <a:close/>
                  <a:moveTo>
                    <a:pt x="3459" y="341"/>
                  </a:moveTo>
                  <a:lnTo>
                    <a:pt x="3459" y="8"/>
                  </a:lnTo>
                  <a:lnTo>
                    <a:pt x="3672" y="8"/>
                  </a:lnTo>
                  <a:lnTo>
                    <a:pt x="3672" y="69"/>
                  </a:lnTo>
                  <a:lnTo>
                    <a:pt x="3530" y="69"/>
                  </a:lnTo>
                  <a:lnTo>
                    <a:pt x="3530" y="140"/>
                  </a:lnTo>
                  <a:lnTo>
                    <a:pt x="3659" y="140"/>
                  </a:lnTo>
                  <a:lnTo>
                    <a:pt x="3659" y="198"/>
                  </a:lnTo>
                  <a:lnTo>
                    <a:pt x="3530" y="198"/>
                  </a:lnTo>
                  <a:lnTo>
                    <a:pt x="3530" y="280"/>
                  </a:lnTo>
                  <a:lnTo>
                    <a:pt x="3675" y="280"/>
                  </a:lnTo>
                  <a:lnTo>
                    <a:pt x="3675" y="341"/>
                  </a:lnTo>
                  <a:lnTo>
                    <a:pt x="3459" y="341"/>
                  </a:lnTo>
                  <a:close/>
                  <a:moveTo>
                    <a:pt x="3803" y="156"/>
                  </a:moveTo>
                  <a:lnTo>
                    <a:pt x="3842" y="156"/>
                  </a:lnTo>
                  <a:cubicBezTo>
                    <a:pt x="3864" y="156"/>
                    <a:pt x="3879" y="151"/>
                    <a:pt x="3887" y="142"/>
                  </a:cubicBezTo>
                  <a:cubicBezTo>
                    <a:pt x="3894" y="134"/>
                    <a:pt x="3897" y="123"/>
                    <a:pt x="3897" y="109"/>
                  </a:cubicBezTo>
                  <a:cubicBezTo>
                    <a:pt x="3897" y="92"/>
                    <a:pt x="3892" y="79"/>
                    <a:pt x="3880" y="71"/>
                  </a:cubicBezTo>
                  <a:cubicBezTo>
                    <a:pt x="3873" y="67"/>
                    <a:pt x="3861" y="64"/>
                    <a:pt x="3844" y="64"/>
                  </a:cubicBezTo>
                  <a:lnTo>
                    <a:pt x="3803" y="64"/>
                  </a:lnTo>
                  <a:lnTo>
                    <a:pt x="3803" y="156"/>
                  </a:lnTo>
                  <a:close/>
                  <a:moveTo>
                    <a:pt x="3732" y="341"/>
                  </a:moveTo>
                  <a:lnTo>
                    <a:pt x="3732" y="8"/>
                  </a:lnTo>
                  <a:lnTo>
                    <a:pt x="3860" y="8"/>
                  </a:lnTo>
                  <a:cubicBezTo>
                    <a:pt x="3893" y="8"/>
                    <a:pt x="3919" y="15"/>
                    <a:pt x="3937" y="30"/>
                  </a:cubicBezTo>
                  <a:cubicBezTo>
                    <a:pt x="3958" y="46"/>
                    <a:pt x="3969" y="70"/>
                    <a:pt x="3969" y="101"/>
                  </a:cubicBezTo>
                  <a:cubicBezTo>
                    <a:pt x="3969" y="126"/>
                    <a:pt x="3962" y="147"/>
                    <a:pt x="3947" y="164"/>
                  </a:cubicBezTo>
                  <a:cubicBezTo>
                    <a:pt x="3940" y="172"/>
                    <a:pt x="3932" y="178"/>
                    <a:pt x="3921" y="183"/>
                  </a:cubicBezTo>
                  <a:cubicBezTo>
                    <a:pt x="3935" y="187"/>
                    <a:pt x="3945" y="196"/>
                    <a:pt x="3953" y="209"/>
                  </a:cubicBezTo>
                  <a:cubicBezTo>
                    <a:pt x="3957" y="216"/>
                    <a:pt x="3961" y="228"/>
                    <a:pt x="3963" y="243"/>
                  </a:cubicBezTo>
                  <a:cubicBezTo>
                    <a:pt x="3964" y="249"/>
                    <a:pt x="3966" y="265"/>
                    <a:pt x="3967" y="293"/>
                  </a:cubicBezTo>
                  <a:cubicBezTo>
                    <a:pt x="3969" y="311"/>
                    <a:pt x="3971" y="322"/>
                    <a:pt x="3973" y="328"/>
                  </a:cubicBezTo>
                  <a:cubicBezTo>
                    <a:pt x="3974" y="332"/>
                    <a:pt x="3976" y="336"/>
                    <a:pt x="3979" y="341"/>
                  </a:cubicBezTo>
                  <a:lnTo>
                    <a:pt x="3905" y="341"/>
                  </a:lnTo>
                  <a:cubicBezTo>
                    <a:pt x="3903" y="335"/>
                    <a:pt x="3901" y="329"/>
                    <a:pt x="3900" y="322"/>
                  </a:cubicBezTo>
                  <a:cubicBezTo>
                    <a:pt x="3900" y="318"/>
                    <a:pt x="3899" y="303"/>
                    <a:pt x="3897" y="279"/>
                  </a:cubicBezTo>
                  <a:cubicBezTo>
                    <a:pt x="3895" y="256"/>
                    <a:pt x="3892" y="240"/>
                    <a:pt x="3888" y="233"/>
                  </a:cubicBezTo>
                  <a:cubicBezTo>
                    <a:pt x="3883" y="222"/>
                    <a:pt x="3876" y="215"/>
                    <a:pt x="3866" y="212"/>
                  </a:cubicBezTo>
                  <a:cubicBezTo>
                    <a:pt x="3861" y="211"/>
                    <a:pt x="3853" y="210"/>
                    <a:pt x="3844" y="210"/>
                  </a:cubicBezTo>
                  <a:lnTo>
                    <a:pt x="3803" y="210"/>
                  </a:lnTo>
                  <a:lnTo>
                    <a:pt x="3803" y="341"/>
                  </a:lnTo>
                  <a:lnTo>
                    <a:pt x="3732" y="341"/>
                  </a:lnTo>
                  <a:close/>
                  <a:moveTo>
                    <a:pt x="4103" y="284"/>
                  </a:moveTo>
                  <a:lnTo>
                    <a:pt x="4142" y="284"/>
                  </a:lnTo>
                  <a:cubicBezTo>
                    <a:pt x="4162" y="284"/>
                    <a:pt x="4176" y="280"/>
                    <a:pt x="4184" y="274"/>
                  </a:cubicBezTo>
                  <a:cubicBezTo>
                    <a:pt x="4195" y="265"/>
                    <a:pt x="4200" y="253"/>
                    <a:pt x="4200" y="238"/>
                  </a:cubicBezTo>
                  <a:cubicBezTo>
                    <a:pt x="4200" y="219"/>
                    <a:pt x="4193" y="206"/>
                    <a:pt x="4179" y="199"/>
                  </a:cubicBezTo>
                  <a:cubicBezTo>
                    <a:pt x="4171" y="194"/>
                    <a:pt x="4158" y="192"/>
                    <a:pt x="4139" y="192"/>
                  </a:cubicBezTo>
                  <a:lnTo>
                    <a:pt x="4103" y="192"/>
                  </a:lnTo>
                  <a:lnTo>
                    <a:pt x="4103" y="284"/>
                  </a:lnTo>
                  <a:close/>
                  <a:moveTo>
                    <a:pt x="4103" y="142"/>
                  </a:moveTo>
                  <a:lnTo>
                    <a:pt x="4135" y="142"/>
                  </a:lnTo>
                  <a:cubicBezTo>
                    <a:pt x="4153" y="142"/>
                    <a:pt x="4165" y="140"/>
                    <a:pt x="4173" y="134"/>
                  </a:cubicBezTo>
                  <a:cubicBezTo>
                    <a:pt x="4183" y="127"/>
                    <a:pt x="4188" y="116"/>
                    <a:pt x="4188" y="102"/>
                  </a:cubicBezTo>
                  <a:cubicBezTo>
                    <a:pt x="4188" y="87"/>
                    <a:pt x="4182" y="76"/>
                    <a:pt x="4170" y="70"/>
                  </a:cubicBezTo>
                  <a:cubicBezTo>
                    <a:pt x="4163" y="66"/>
                    <a:pt x="4152" y="64"/>
                    <a:pt x="4135" y="64"/>
                  </a:cubicBezTo>
                  <a:lnTo>
                    <a:pt x="4103" y="64"/>
                  </a:lnTo>
                  <a:lnTo>
                    <a:pt x="4103" y="142"/>
                  </a:lnTo>
                  <a:close/>
                  <a:moveTo>
                    <a:pt x="4032" y="341"/>
                  </a:moveTo>
                  <a:lnTo>
                    <a:pt x="4032" y="8"/>
                  </a:lnTo>
                  <a:lnTo>
                    <a:pt x="4151" y="8"/>
                  </a:lnTo>
                  <a:cubicBezTo>
                    <a:pt x="4174" y="8"/>
                    <a:pt x="4193" y="10"/>
                    <a:pt x="4205" y="14"/>
                  </a:cubicBezTo>
                  <a:cubicBezTo>
                    <a:pt x="4224" y="21"/>
                    <a:pt x="4238" y="31"/>
                    <a:pt x="4247" y="46"/>
                  </a:cubicBezTo>
                  <a:cubicBezTo>
                    <a:pt x="4255" y="59"/>
                    <a:pt x="4259" y="73"/>
                    <a:pt x="4259" y="89"/>
                  </a:cubicBezTo>
                  <a:cubicBezTo>
                    <a:pt x="4259" y="122"/>
                    <a:pt x="4243" y="145"/>
                    <a:pt x="4211" y="160"/>
                  </a:cubicBezTo>
                  <a:cubicBezTo>
                    <a:pt x="4251" y="174"/>
                    <a:pt x="4272" y="201"/>
                    <a:pt x="4272" y="243"/>
                  </a:cubicBezTo>
                  <a:cubicBezTo>
                    <a:pt x="4272" y="279"/>
                    <a:pt x="4258" y="306"/>
                    <a:pt x="4231" y="324"/>
                  </a:cubicBezTo>
                  <a:cubicBezTo>
                    <a:pt x="4214" y="335"/>
                    <a:pt x="4191" y="341"/>
                    <a:pt x="4162" y="341"/>
                  </a:cubicBezTo>
                  <a:lnTo>
                    <a:pt x="4032" y="341"/>
                  </a:lnTo>
                  <a:close/>
                  <a:moveTo>
                    <a:pt x="4323" y="341"/>
                  </a:moveTo>
                  <a:lnTo>
                    <a:pt x="4323" y="8"/>
                  </a:lnTo>
                  <a:lnTo>
                    <a:pt x="4395" y="8"/>
                  </a:lnTo>
                  <a:lnTo>
                    <a:pt x="4395" y="341"/>
                  </a:lnTo>
                  <a:lnTo>
                    <a:pt x="4323" y="341"/>
                  </a:lnTo>
                  <a:close/>
                  <a:moveTo>
                    <a:pt x="4460" y="341"/>
                  </a:moveTo>
                  <a:lnTo>
                    <a:pt x="4460" y="8"/>
                  </a:lnTo>
                  <a:lnTo>
                    <a:pt x="4532" y="8"/>
                  </a:lnTo>
                  <a:lnTo>
                    <a:pt x="4637" y="222"/>
                  </a:lnTo>
                  <a:lnTo>
                    <a:pt x="4637" y="8"/>
                  </a:lnTo>
                  <a:lnTo>
                    <a:pt x="4705" y="8"/>
                  </a:lnTo>
                  <a:lnTo>
                    <a:pt x="4705" y="341"/>
                  </a:lnTo>
                  <a:lnTo>
                    <a:pt x="4634" y="341"/>
                  </a:lnTo>
                  <a:lnTo>
                    <a:pt x="4528" y="127"/>
                  </a:lnTo>
                  <a:lnTo>
                    <a:pt x="4528" y="341"/>
                  </a:lnTo>
                  <a:lnTo>
                    <a:pt x="4460" y="341"/>
                  </a:lnTo>
                  <a:close/>
                  <a:moveTo>
                    <a:pt x="4842" y="280"/>
                  </a:moveTo>
                  <a:lnTo>
                    <a:pt x="4874" y="280"/>
                  </a:lnTo>
                  <a:cubicBezTo>
                    <a:pt x="4899" y="280"/>
                    <a:pt x="4918" y="274"/>
                    <a:pt x="4929" y="262"/>
                  </a:cubicBezTo>
                  <a:cubicBezTo>
                    <a:pt x="4947" y="243"/>
                    <a:pt x="4956" y="213"/>
                    <a:pt x="4956" y="173"/>
                  </a:cubicBezTo>
                  <a:cubicBezTo>
                    <a:pt x="4956" y="139"/>
                    <a:pt x="4948" y="113"/>
                    <a:pt x="4933" y="94"/>
                  </a:cubicBezTo>
                  <a:cubicBezTo>
                    <a:pt x="4920" y="77"/>
                    <a:pt x="4900" y="69"/>
                    <a:pt x="4872" y="69"/>
                  </a:cubicBezTo>
                  <a:lnTo>
                    <a:pt x="4842" y="69"/>
                  </a:lnTo>
                  <a:lnTo>
                    <a:pt x="4842" y="280"/>
                  </a:lnTo>
                  <a:close/>
                  <a:moveTo>
                    <a:pt x="4770" y="341"/>
                  </a:moveTo>
                  <a:lnTo>
                    <a:pt x="4770" y="8"/>
                  </a:lnTo>
                  <a:lnTo>
                    <a:pt x="4873" y="8"/>
                  </a:lnTo>
                  <a:cubicBezTo>
                    <a:pt x="4918" y="8"/>
                    <a:pt x="4954" y="20"/>
                    <a:pt x="4980" y="44"/>
                  </a:cubicBezTo>
                  <a:cubicBezTo>
                    <a:pt x="5011" y="73"/>
                    <a:pt x="5027" y="116"/>
                    <a:pt x="5027" y="174"/>
                  </a:cubicBezTo>
                  <a:cubicBezTo>
                    <a:pt x="5027" y="229"/>
                    <a:pt x="5012" y="272"/>
                    <a:pt x="4982" y="302"/>
                  </a:cubicBezTo>
                  <a:cubicBezTo>
                    <a:pt x="4966" y="319"/>
                    <a:pt x="4947" y="330"/>
                    <a:pt x="4926" y="335"/>
                  </a:cubicBezTo>
                  <a:cubicBezTo>
                    <a:pt x="4911" y="339"/>
                    <a:pt x="4893" y="341"/>
                    <a:pt x="4873" y="341"/>
                  </a:cubicBezTo>
                  <a:lnTo>
                    <a:pt x="4770" y="341"/>
                  </a:lnTo>
                  <a:close/>
                  <a:moveTo>
                    <a:pt x="5078" y="341"/>
                  </a:moveTo>
                  <a:lnTo>
                    <a:pt x="5078" y="8"/>
                  </a:lnTo>
                  <a:lnTo>
                    <a:pt x="5291" y="8"/>
                  </a:lnTo>
                  <a:lnTo>
                    <a:pt x="5291" y="69"/>
                  </a:lnTo>
                  <a:lnTo>
                    <a:pt x="5150" y="69"/>
                  </a:lnTo>
                  <a:lnTo>
                    <a:pt x="5150" y="140"/>
                  </a:lnTo>
                  <a:lnTo>
                    <a:pt x="5278" y="140"/>
                  </a:lnTo>
                  <a:lnTo>
                    <a:pt x="5278" y="198"/>
                  </a:lnTo>
                  <a:lnTo>
                    <a:pt x="5150" y="198"/>
                  </a:lnTo>
                  <a:lnTo>
                    <a:pt x="5150" y="280"/>
                  </a:lnTo>
                  <a:lnTo>
                    <a:pt x="5294" y="280"/>
                  </a:lnTo>
                  <a:lnTo>
                    <a:pt x="5294" y="341"/>
                  </a:lnTo>
                  <a:lnTo>
                    <a:pt x="5078" y="341"/>
                  </a:lnTo>
                  <a:close/>
                  <a:moveTo>
                    <a:pt x="5410" y="341"/>
                  </a:moveTo>
                  <a:lnTo>
                    <a:pt x="5410" y="69"/>
                  </a:lnTo>
                  <a:lnTo>
                    <a:pt x="5329" y="69"/>
                  </a:lnTo>
                  <a:lnTo>
                    <a:pt x="5329" y="8"/>
                  </a:lnTo>
                  <a:lnTo>
                    <a:pt x="5563" y="8"/>
                  </a:lnTo>
                  <a:lnTo>
                    <a:pt x="5563" y="69"/>
                  </a:lnTo>
                  <a:lnTo>
                    <a:pt x="5481" y="69"/>
                  </a:lnTo>
                  <a:lnTo>
                    <a:pt x="5481" y="341"/>
                  </a:lnTo>
                  <a:lnTo>
                    <a:pt x="5410" y="341"/>
                  </a:lnTo>
                  <a:close/>
                  <a:moveTo>
                    <a:pt x="5644" y="269"/>
                  </a:moveTo>
                  <a:lnTo>
                    <a:pt x="5644" y="341"/>
                  </a:lnTo>
                  <a:lnTo>
                    <a:pt x="5571" y="341"/>
                  </a:lnTo>
                  <a:lnTo>
                    <a:pt x="5571" y="269"/>
                  </a:lnTo>
                  <a:lnTo>
                    <a:pt x="5644" y="269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  <p:sp>
          <p:nvSpPr>
            <p:cNvPr id="40" name="Freeform 5"/>
            <p:cNvSpPr>
              <a:spLocks noChangeAspect="1" noEditPoints="1"/>
            </p:cNvSpPr>
            <p:nvPr userDrawn="1"/>
          </p:nvSpPr>
          <p:spPr bwMode="black">
            <a:xfrm>
              <a:off x="321317" y="6153149"/>
              <a:ext cx="760793" cy="371475"/>
            </a:xfrm>
            <a:custGeom>
              <a:avLst/>
              <a:gdLst/>
              <a:ahLst/>
              <a:cxnLst>
                <a:cxn ang="0">
                  <a:pos x="1" y="604"/>
                </a:cxn>
                <a:cxn ang="0">
                  <a:pos x="274" y="604"/>
                </a:cxn>
                <a:cxn ang="0">
                  <a:pos x="274" y="871"/>
                </a:cxn>
                <a:cxn ang="0">
                  <a:pos x="1" y="871"/>
                </a:cxn>
                <a:cxn ang="0">
                  <a:pos x="1" y="604"/>
                </a:cxn>
                <a:cxn ang="0">
                  <a:pos x="650" y="1032"/>
                </a:cxn>
                <a:cxn ang="0">
                  <a:pos x="688" y="1197"/>
                </a:cxn>
                <a:cxn ang="0">
                  <a:pos x="797" y="1237"/>
                </a:cxn>
                <a:cxn ang="0">
                  <a:pos x="875" y="1238"/>
                </a:cxn>
                <a:cxn ang="0">
                  <a:pos x="875" y="1313"/>
                </a:cxn>
                <a:cxn ang="0">
                  <a:pos x="219" y="1313"/>
                </a:cxn>
                <a:cxn ang="0">
                  <a:pos x="219" y="1238"/>
                </a:cxn>
                <a:cxn ang="0">
                  <a:pos x="335" y="1231"/>
                </a:cxn>
                <a:cxn ang="0">
                  <a:pos x="431" y="1144"/>
                </a:cxn>
                <a:cxn ang="0">
                  <a:pos x="442" y="1032"/>
                </a:cxn>
                <a:cxn ang="0">
                  <a:pos x="442" y="63"/>
                </a:cxn>
                <a:cxn ang="0">
                  <a:pos x="180" y="171"/>
                </a:cxn>
                <a:cxn ang="0">
                  <a:pos x="71" y="475"/>
                </a:cxn>
                <a:cxn ang="0">
                  <a:pos x="0" y="463"/>
                </a:cxn>
                <a:cxn ang="0">
                  <a:pos x="13" y="0"/>
                </a:cxn>
                <a:cxn ang="0">
                  <a:pos x="1081" y="0"/>
                </a:cxn>
                <a:cxn ang="0">
                  <a:pos x="1094" y="463"/>
                </a:cxn>
                <a:cxn ang="0">
                  <a:pos x="1023" y="475"/>
                </a:cxn>
                <a:cxn ang="0">
                  <a:pos x="913" y="171"/>
                </a:cxn>
                <a:cxn ang="0">
                  <a:pos x="650" y="63"/>
                </a:cxn>
                <a:cxn ang="0">
                  <a:pos x="650" y="1032"/>
                </a:cxn>
                <a:cxn ang="0">
                  <a:pos x="824" y="604"/>
                </a:cxn>
                <a:cxn ang="0">
                  <a:pos x="1096" y="604"/>
                </a:cxn>
                <a:cxn ang="0">
                  <a:pos x="1096" y="871"/>
                </a:cxn>
                <a:cxn ang="0">
                  <a:pos x="824" y="871"/>
                </a:cxn>
                <a:cxn ang="0">
                  <a:pos x="824" y="604"/>
                </a:cxn>
                <a:cxn ang="0">
                  <a:pos x="1641" y="604"/>
                </a:cxn>
                <a:cxn ang="0">
                  <a:pos x="1914" y="604"/>
                </a:cxn>
                <a:cxn ang="0">
                  <a:pos x="1914" y="871"/>
                </a:cxn>
                <a:cxn ang="0">
                  <a:pos x="1641" y="871"/>
                </a:cxn>
                <a:cxn ang="0">
                  <a:pos x="1641" y="604"/>
                </a:cxn>
                <a:cxn ang="0">
                  <a:pos x="2459" y="604"/>
                </a:cxn>
                <a:cxn ang="0">
                  <a:pos x="2731" y="604"/>
                </a:cxn>
                <a:cxn ang="0">
                  <a:pos x="2731" y="871"/>
                </a:cxn>
                <a:cxn ang="0">
                  <a:pos x="2459" y="871"/>
                </a:cxn>
                <a:cxn ang="0">
                  <a:pos x="2459" y="604"/>
                </a:cxn>
              </a:cxnLst>
              <a:rect l="0" t="0" r="r" b="b"/>
              <a:pathLst>
                <a:path w="2731" h="1313">
                  <a:moveTo>
                    <a:pt x="1" y="604"/>
                  </a:moveTo>
                  <a:lnTo>
                    <a:pt x="274" y="604"/>
                  </a:lnTo>
                  <a:lnTo>
                    <a:pt x="274" y="871"/>
                  </a:lnTo>
                  <a:lnTo>
                    <a:pt x="1" y="871"/>
                  </a:lnTo>
                  <a:lnTo>
                    <a:pt x="1" y="604"/>
                  </a:lnTo>
                  <a:close/>
                  <a:moveTo>
                    <a:pt x="650" y="1032"/>
                  </a:moveTo>
                  <a:cubicBezTo>
                    <a:pt x="650" y="1117"/>
                    <a:pt x="663" y="1171"/>
                    <a:pt x="688" y="1197"/>
                  </a:cubicBezTo>
                  <a:cubicBezTo>
                    <a:pt x="710" y="1218"/>
                    <a:pt x="746" y="1232"/>
                    <a:pt x="797" y="1237"/>
                  </a:cubicBezTo>
                  <a:cubicBezTo>
                    <a:pt x="813" y="1238"/>
                    <a:pt x="838" y="1238"/>
                    <a:pt x="875" y="1238"/>
                  </a:cubicBezTo>
                  <a:lnTo>
                    <a:pt x="875" y="1313"/>
                  </a:lnTo>
                  <a:lnTo>
                    <a:pt x="219" y="1313"/>
                  </a:lnTo>
                  <a:lnTo>
                    <a:pt x="219" y="1238"/>
                  </a:lnTo>
                  <a:cubicBezTo>
                    <a:pt x="271" y="1238"/>
                    <a:pt x="310" y="1236"/>
                    <a:pt x="335" y="1231"/>
                  </a:cubicBezTo>
                  <a:cubicBezTo>
                    <a:pt x="386" y="1221"/>
                    <a:pt x="418" y="1192"/>
                    <a:pt x="431" y="1144"/>
                  </a:cubicBezTo>
                  <a:cubicBezTo>
                    <a:pt x="438" y="1119"/>
                    <a:pt x="442" y="1082"/>
                    <a:pt x="442" y="1032"/>
                  </a:cubicBezTo>
                  <a:lnTo>
                    <a:pt x="442" y="63"/>
                  </a:lnTo>
                  <a:cubicBezTo>
                    <a:pt x="330" y="66"/>
                    <a:pt x="243" y="102"/>
                    <a:pt x="180" y="171"/>
                  </a:cubicBezTo>
                  <a:cubicBezTo>
                    <a:pt x="121" y="238"/>
                    <a:pt x="84" y="339"/>
                    <a:pt x="71" y="475"/>
                  </a:cubicBezTo>
                  <a:lnTo>
                    <a:pt x="0" y="463"/>
                  </a:lnTo>
                  <a:lnTo>
                    <a:pt x="13" y="0"/>
                  </a:lnTo>
                  <a:lnTo>
                    <a:pt x="1081" y="0"/>
                  </a:lnTo>
                  <a:lnTo>
                    <a:pt x="1094" y="463"/>
                  </a:lnTo>
                  <a:lnTo>
                    <a:pt x="1023" y="475"/>
                  </a:lnTo>
                  <a:cubicBezTo>
                    <a:pt x="1010" y="339"/>
                    <a:pt x="973" y="238"/>
                    <a:pt x="913" y="171"/>
                  </a:cubicBezTo>
                  <a:cubicBezTo>
                    <a:pt x="850" y="102"/>
                    <a:pt x="762" y="66"/>
                    <a:pt x="650" y="63"/>
                  </a:cubicBezTo>
                  <a:lnTo>
                    <a:pt x="650" y="1032"/>
                  </a:lnTo>
                  <a:close/>
                  <a:moveTo>
                    <a:pt x="824" y="604"/>
                  </a:moveTo>
                  <a:lnTo>
                    <a:pt x="1096" y="604"/>
                  </a:lnTo>
                  <a:lnTo>
                    <a:pt x="1096" y="871"/>
                  </a:lnTo>
                  <a:lnTo>
                    <a:pt x="824" y="871"/>
                  </a:lnTo>
                  <a:lnTo>
                    <a:pt x="824" y="604"/>
                  </a:lnTo>
                  <a:close/>
                  <a:moveTo>
                    <a:pt x="1641" y="604"/>
                  </a:moveTo>
                  <a:lnTo>
                    <a:pt x="1914" y="604"/>
                  </a:lnTo>
                  <a:lnTo>
                    <a:pt x="1914" y="871"/>
                  </a:lnTo>
                  <a:lnTo>
                    <a:pt x="1641" y="871"/>
                  </a:lnTo>
                  <a:lnTo>
                    <a:pt x="1641" y="604"/>
                  </a:lnTo>
                  <a:close/>
                  <a:moveTo>
                    <a:pt x="2459" y="604"/>
                  </a:moveTo>
                  <a:lnTo>
                    <a:pt x="2731" y="604"/>
                  </a:lnTo>
                  <a:lnTo>
                    <a:pt x="2731" y="871"/>
                  </a:lnTo>
                  <a:lnTo>
                    <a:pt x="2459" y="871"/>
                  </a:lnTo>
                  <a:lnTo>
                    <a:pt x="2459" y="604"/>
                  </a:lnTo>
                  <a:close/>
                </a:path>
              </a:pathLst>
            </a:custGeom>
            <a:solidFill>
              <a:srgbClr val="E20074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de-DE"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251873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141288" indent="-1412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1pPr>
    <a:lvl2pPr marL="269875" indent="-1270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438150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617538" indent="-177800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85813" indent="-166688" algn="l" defTabSz="457200" rtl="0" fontAlgn="base">
      <a:spcBef>
        <a:spcPts val="300"/>
      </a:spcBef>
      <a:spcAft>
        <a:spcPts val="300"/>
      </a:spcAft>
      <a:buClr>
        <a:schemeClr val="tx2"/>
      </a:buClr>
      <a:buSzPct val="75000"/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-541338" y="1012825"/>
            <a:ext cx="8151813" cy="45862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35ACE5FD-86D7-40F7-9E4D-B410B2AB5A72}" type="datetime1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3625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Quelle:</a:t>
            </a:r>
            <a:r>
              <a:rPr lang="de-DE" baseline="0" dirty="0"/>
              <a:t> www.flaticon.com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0296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Quelle:</a:t>
            </a:r>
            <a:r>
              <a:rPr lang="de-DE" baseline="0" dirty="0"/>
              <a:t> www.flaticon.com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24146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Quelle:</a:t>
            </a:r>
            <a:r>
              <a:rPr lang="de-DE" baseline="0" dirty="0"/>
              <a:t> www.flaticon.com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fld id="{BE7E2C27-86FA-4001-89D2-BFB4E638FA91}" type="datetime1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– Streng vertraulich, Vertraulich, Intern – Autor / Thema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5FB5E73-64F8-4318-A630-D2C50FB79A4B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76871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 descr="PPT_Logo_INF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97972" y="328591"/>
            <a:ext cx="2303933" cy="53919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6779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52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28022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168552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14788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311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66503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363880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963252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028306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2858510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45072" name="Object 1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black"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406400" y="1773238"/>
            <a:ext cx="113284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66631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73496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6662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2556A-1C1D-4022-91DB-3D1B983DA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8EBCE26-3DEB-4B52-8ECE-E4D9246500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B594A3A-EEE4-443C-8BCC-36D2DD234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DC0035-8200-46BA-8A8A-DE7C308A2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E7B8FF-0C42-4B27-8419-574CDB167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80382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7CF5E9-DBEB-4E51-8379-E83037A9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24EAC1-B377-4DE0-B1B9-85841F5FD2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918569A-8442-43D7-8922-CB8B7B8D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6D72DC-6B46-43AC-9359-392A67050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2C0931-C6C8-4CA2-87AA-6C38303FD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2399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7ADE12-4AA5-47D0-82DD-5ACE6A8C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C8A5ED-ED61-4C66-BC36-4914D185C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272919F-CAB7-4916-9B20-33FCEA412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888A65-6B1B-4BCA-A897-BC1A7D79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1742C0-5441-43C4-9E50-4A034D78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92659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B9A1B6-4EFE-4421-8FCD-E4B7F45B0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38B3B9-E385-4320-8615-C5F6B6AAA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5D299E6-5AAC-47B2-934E-A1B095FCA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62D048E-53F5-4C30-80D8-C64C84496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6E012E-5B88-4F3E-BFB4-F314F5A2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44F0F77-25B8-415B-9C4C-21E638719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9486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174542-EAAB-48CB-989B-A249F0BDE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6B19DE2-C30F-448E-8A4E-40D56BE86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CD428B5-6D3A-4462-96BB-8EB7BE3B82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E03306B-0131-496A-9CFA-15B87587B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BF5885D-F514-48BE-B3AE-FA939A866E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B4F24A3-9AC6-425B-9907-F049E0FB1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C62969A-0F3D-4767-915E-597E1454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B167362-FD47-47BB-8E9A-41456A611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74370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16444D-F5E7-4D30-83D8-A1C77D01C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886A8D2-24B6-4A36-B6E2-A74DFB4B0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B7A98A2-F80C-46F8-B886-D3B4268D4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3BF6950-301D-4E64-85FD-D6C20BE8F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40449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F4EEC5B-5294-4958-B1D3-B9C258F2D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C7C7EA5-9017-4A8E-9E6B-208403B0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BBF6BC8-267C-40E1-9464-4BDAA3178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0357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523F46-9CBE-4419-BC04-74F46921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09EB57-4026-4E4C-892C-D8B3DD90D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3E207F5-410A-478D-83C3-98F33C727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281028A-C714-48B3-9BE6-728998E6D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828BFDD-A9DE-47BB-91B9-BDCA8E991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6F8C6F-22AE-4AFB-826E-259326D06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1190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2E475-D072-4104-930C-73F58684E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CCE4C68-7497-4245-954A-608A5BB7D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E5B815-FAAC-4B98-93FE-0AB87E3A0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F14A052-3059-49C2-B58C-B604C98AB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E0C9349-A95D-4AD1-B16E-B4B21D4E3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B94F291-EFE8-4148-9B7A-E6CF2E200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55632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24CC4F-4C90-402B-848D-DD08C15A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B68A1-0AE0-4E8D-BB87-E56DAD4F00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7A2949-3E46-4E5B-8649-7F4803B3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42DFF3-FB0B-4E1B-B337-8E6D57CE9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072F79-232F-4D59-83A9-BBEC9324C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938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1" y="4589466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34413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916F9CE-1047-42AE-9B5D-7EE1059F8C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FAA5000-9881-4C7F-A7F9-19317A0A6D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9BBD56-2092-46BA-913E-3248DCC03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3382C4-1588-4EF7-B77D-2AE4FC6CA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2DBE0F-75FD-4FC6-8E80-4D6C4FE95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3845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5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825625"/>
            <a:ext cx="51562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593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3772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18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ennfoli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072" name="Object 16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9" y="1591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Folie" r:id="rId5" imgW="360" imgH="360" progId="TCLayout.ActiveDocument.1">
                  <p:embed/>
                </p:oleObj>
              </mc:Choice>
              <mc:Fallback>
                <p:oleObj name="think-cell Folie" r:id="rId5" imgW="360" imgH="360" progId="TCLayout.ActiveDocument.1">
                  <p:embed/>
                  <p:pic>
                    <p:nvPicPr>
                      <p:cNvPr id="45072" name="Object 1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black">
                      <a:xfrm>
                        <a:off x="2119" y="1591"/>
                        <a:ext cx="2116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5058" name="Titelplatzhalter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 bwMode="black">
          <a:xfrm>
            <a:off x="406400" y="1773238"/>
            <a:ext cx="11328400" cy="1655762"/>
          </a:xfrm>
        </p:spPr>
        <p:txBody>
          <a:bodyPr/>
          <a:lstStyle>
            <a:lvl1pPr>
              <a:defRPr sz="6000" smtClean="0">
                <a:solidFill>
                  <a:schemeClr val="bg1"/>
                </a:solidFill>
              </a:defRPr>
            </a:lvl1pPr>
          </a:lstStyle>
          <a:p>
            <a:r>
              <a:rPr dirty="0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950527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7" name="Grafik 6" descr="PPT_Logo_INF.png">
            <a:extLst>
              <a:ext uri="{FF2B5EF4-FFF2-40B4-BE49-F238E27FC236}">
                <a16:creationId xmlns:a16="http://schemas.microsoft.com/office/drawing/2014/main" id="{D8897D04-1846-4CA3-882F-5D188B8C7C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997971" y="328591"/>
            <a:ext cx="2303933" cy="53919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Foliennummernplatzhalter 5"/>
          <p:cNvSpPr txBox="1">
            <a:spLocks/>
          </p:cNvSpPr>
          <p:nvPr userDrawn="1"/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sz="1200" kern="120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  <a:lvl2pPr marL="4572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2pPr>
            <a:lvl3pPr marL="9144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3pPr>
            <a:lvl4pPr marL="13716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4pPr>
            <a:lvl5pPr marL="18288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9pPr>
          </a:lstStyle>
          <a:p>
            <a:fld id="{F47E63AA-3258-4182-9CF6-79391F3D6E7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50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5498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67000" y="6356350"/>
            <a:ext cx="2743200" cy="365125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lang="de-DE" sz="1200" kern="1200" smtClean="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</a:lstStyle>
          <a:p>
            <a:r>
              <a:rPr lang="de-DE" dirty="0"/>
              <a:t>15.06.2018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Checkout</a:t>
            </a:r>
            <a:endParaRPr lang="de-DE" dirty="0"/>
          </a:p>
        </p:txBody>
      </p:sp>
      <p:sp>
        <p:nvSpPr>
          <p:cNvPr id="7" name="Foliennummernplatzhalter 5"/>
          <p:cNvSpPr txBox="1">
            <a:spLocks/>
          </p:cNvSpPr>
          <p:nvPr userDrawn="1"/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sz="1200" kern="1200">
                <a:solidFill>
                  <a:schemeClr val="tx1">
                    <a:tint val="75000"/>
                  </a:schemeClr>
                </a:solidFill>
                <a:latin typeface="Tele-GroteskFet" pitchFamily="2" charset="0"/>
                <a:ea typeface="+mn-ea"/>
                <a:cs typeface="+mn-cs"/>
              </a:defRPr>
            </a:lvl1pPr>
            <a:lvl2pPr marL="4572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2pPr>
            <a:lvl3pPr marL="9144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3pPr>
            <a:lvl4pPr marL="13716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4pPr>
            <a:lvl5pPr marL="1828800" algn="l" defTabSz="457200" rtl="0" fontAlgn="base">
              <a:lnSpc>
                <a:spcPts val="1800"/>
              </a:lnSpc>
              <a:spcBef>
                <a:spcPct val="5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itchFamily="2" charset="2"/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ele-GroteskFet" pitchFamily="2" charset="0"/>
                <a:ea typeface="+mn-ea"/>
                <a:cs typeface="+mn-cs"/>
              </a:defRPr>
            </a:lvl9pPr>
          </a:lstStyle>
          <a:p>
            <a:fld id="{F47E63AA-3258-4182-9CF6-79391F3D6E73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9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2" Type="http://schemas.openxmlformats.org/officeDocument/2006/relationships/slideLayout" Target="../slideLayouts/slideLayout9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2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image" Target="../media/image1.jp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55156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3690892" y="6427377"/>
            <a:ext cx="1213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252804" y="6427377"/>
            <a:ext cx="31700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26" y="6372716"/>
            <a:ext cx="2100024" cy="394821"/>
          </a:xfrm>
          <a:prstGeom prst="rect">
            <a:avLst/>
          </a:prstGeom>
        </p:spPr>
      </p:pic>
      <p:pic>
        <p:nvPicPr>
          <p:cNvPr id="8" name="Grafik 7" descr="PPT_Silhouette.png"/>
          <p:cNvPicPr>
            <a:picLocks noChangeAspect="1"/>
          </p:cNvPicPr>
          <p:nvPr userDrawn="1"/>
        </p:nvPicPr>
        <p:blipFill>
          <a:blip r:embed="rId10" cstate="print"/>
          <a:stretch>
            <a:fillRect/>
          </a:stretch>
        </p:blipFill>
        <p:spPr bwMode="gray">
          <a:xfrm>
            <a:off x="2" y="6000761"/>
            <a:ext cx="12192345" cy="35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rafik 8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9547566" y="6326992"/>
            <a:ext cx="2404436" cy="48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84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1" r:id="rId5"/>
    <p:sldLayoutId id="2147483782" r:id="rId6"/>
    <p:sldLayoutId id="2147483783" r:id="rId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10450AF-E424-453F-991A-F6B553420DF0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25" y="6432106"/>
            <a:ext cx="2328625" cy="394821"/>
          </a:xfrm>
          <a:prstGeom prst="rect">
            <a:avLst/>
          </a:prstGeom>
        </p:spPr>
      </p:pic>
      <p:pic>
        <p:nvPicPr>
          <p:cNvPr id="8" name="Grafik 7" descr="PPT_Silhouette.png">
            <a:extLst>
              <a:ext uri="{FF2B5EF4-FFF2-40B4-BE49-F238E27FC236}">
                <a16:creationId xmlns:a16="http://schemas.microsoft.com/office/drawing/2014/main" id="{2766A4B5-1926-4D5B-BE41-028A6B43F024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print"/>
          <a:stretch>
            <a:fillRect/>
          </a:stretch>
        </p:blipFill>
        <p:spPr bwMode="gray">
          <a:xfrm>
            <a:off x="-53609" y="6000761"/>
            <a:ext cx="12192345" cy="3594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6E68BD6-0FEE-4A60-9907-F87F526BFC47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9547565" y="6326990"/>
            <a:ext cx="2404436" cy="480887"/>
          </a:xfrm>
          <a:prstGeom prst="rect">
            <a:avLst/>
          </a:prstGeom>
        </p:spPr>
      </p:pic>
      <p:sp>
        <p:nvSpPr>
          <p:cNvPr id="10" name="Datumsplatzhalter 3"/>
          <p:cNvSpPr>
            <a:spLocks noGrp="1"/>
          </p:cNvSpPr>
          <p:nvPr>
            <p:ph type="dt" sz="half" idx="2"/>
          </p:nvPr>
        </p:nvSpPr>
        <p:spPr>
          <a:xfrm>
            <a:off x="3690892" y="6427377"/>
            <a:ext cx="1213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15.06.2018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252804" y="6427377"/>
            <a:ext cx="31700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Smart Checkout</a:t>
            </a:r>
            <a:endParaRPr lang="de-DE" dirty="0"/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71140" y="6427377"/>
            <a:ext cx="7006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E63AA-3258-4182-9CF6-79391F3D6E7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445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D712D9E-895A-44E7-BF28-8A2D7648A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298192-9DBD-4A39-92E3-A2D1115292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B60585F-00D5-4865-89E6-14933D565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136F-EDA4-4E4E-86D3-E43A0DC19E71}" type="datetimeFigureOut">
              <a:rPr lang="de-DE" smtClean="0"/>
              <a:t>13.07.2018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52DD22-D7B1-4C03-9D97-00A694E90B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1947B9-1B0B-4110-81F2-B71288AE1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D95D2-339B-4060-878E-D796CE7DCCF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906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Hackathon</a:t>
            </a:r>
            <a:br>
              <a:rPr lang="de-DE">
                <a:solidFill>
                  <a:schemeClr val="tx2"/>
                </a:solidFill>
              </a:rPr>
            </a:br>
            <a:r>
              <a:rPr lang="de-DE" sz="3300">
                <a:solidFill>
                  <a:schemeClr val="tx2"/>
                </a:solidFill>
              </a:rPr>
              <a:t>Smart Contract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Untertitel 3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endParaRPr lang="de-DE" dirty="0"/>
          </a:p>
          <a:p>
            <a:pPr>
              <a:lnSpc>
                <a:spcPct val="120000"/>
              </a:lnSpc>
            </a:pPr>
            <a:r>
              <a:rPr lang="de-DE"/>
              <a:t>   Ricardo Czernotzky, Lorenz Hajek, Waleri Janzen, Rabia Karatas, Joey Kiefer, Patrick Klyeisen, Alejandro Montemajor, Philipp Noack, Mustafa Satin, Jan Niclas Weiss</a:t>
            </a:r>
          </a:p>
          <a:p>
            <a:pPr>
              <a:lnSpc>
                <a:spcPct val="120000"/>
              </a:lnSpc>
            </a:pPr>
            <a:r>
              <a:rPr lang="de-DE"/>
              <a:t>06.07.2018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F2272E5-40BD-4EAB-A32A-6939A63A5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075" y="380291"/>
            <a:ext cx="1428750" cy="53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591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Video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292169" y="6382987"/>
            <a:ext cx="910236" cy="365125"/>
          </a:xfrm>
        </p:spPr>
        <p:txBody>
          <a:bodyPr/>
          <a:lstStyle/>
          <a:p>
            <a:r>
              <a:rPr lang="de-DE"/>
              <a:t>15.06.2018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463603" y="6382987"/>
            <a:ext cx="2377552" cy="365125"/>
          </a:xfr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Checkout</a:t>
            </a:r>
            <a:endParaRPr lang="de-DE" dirty="0"/>
          </a:p>
        </p:txBody>
      </p:sp>
      <p:pic>
        <p:nvPicPr>
          <p:cNvPr id="3" name="Video NEU">
            <a:hlinkClick r:id="" action="ppaction://media"/>
            <a:extLst>
              <a:ext uri="{FF2B5EF4-FFF2-40B4-BE49-F238E27FC236}">
                <a16:creationId xmlns:a16="http://schemas.microsoft.com/office/drawing/2014/main" id="{CCBF1BB0-C633-4375-9CF8-A227759FDF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810" y="1054608"/>
            <a:ext cx="8702379" cy="489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352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4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27651" y="136525"/>
            <a:ext cx="7886700" cy="1325563"/>
          </a:xfrm>
        </p:spPr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Project Goal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27651" y="14673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/>
              <a:t>Designing a business case and implementing a concept for using a smart contract within a private blockchain to represent the trade of electricity between multiple actors.</a:t>
            </a:r>
            <a:endParaRPr lang="de-DE" sz="32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021" y="3373341"/>
            <a:ext cx="2448490" cy="244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63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27651" y="146354"/>
            <a:ext cx="7886700" cy="1325563"/>
          </a:xfrm>
        </p:spPr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Project Task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27651" y="1471917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/>
              <a:t>Establish a Business Case for the given Goal</a:t>
            </a:r>
          </a:p>
          <a:p>
            <a:r>
              <a:rPr lang="en-US" sz="3200"/>
              <a:t>Create a private blockchain network with 5 nodes by using Raspberry Pi’s and Notebooks</a:t>
            </a:r>
          </a:p>
          <a:p>
            <a:r>
              <a:rPr lang="en-US" sz="3200"/>
              <a:t>The 5 nodes represent electricity providers and consumers</a:t>
            </a:r>
          </a:p>
          <a:p>
            <a:r>
              <a:rPr lang="en-US" sz="3200"/>
              <a:t>Electricity prices and capacities are generated in a Matlab simulation</a:t>
            </a:r>
          </a:p>
          <a:p>
            <a:r>
              <a:rPr lang="en-US" sz="3200"/>
              <a:t>Based on this simulated data, a smart contract shall be established between the corresponding nodes</a:t>
            </a:r>
            <a:endParaRPr lang="de-DE" sz="32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</p:spTree>
    <p:extLst>
      <p:ext uri="{BB962C8B-B14F-4D97-AF65-F5344CB8AC3E}">
        <p14:creationId xmlns:p14="http://schemas.microsoft.com/office/powerpoint/2010/main" val="125141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9751" y="149345"/>
            <a:ext cx="7886700" cy="1325563"/>
          </a:xfrm>
        </p:spPr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Component Layer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A68B28A-FE97-4FB4-882C-FAD91C0AE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936" y="1125939"/>
            <a:ext cx="5279667" cy="490810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AE4291E-F36F-480B-80AE-3FC8D167E5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9802" y="2364037"/>
            <a:ext cx="309173" cy="30917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AF5EE5E-1C24-44EF-8FCA-6C0FA3358EBE}"/>
              </a:ext>
            </a:extLst>
          </p:cNvPr>
          <p:cNvSpPr txBox="1"/>
          <p:nvPr/>
        </p:nvSpPr>
        <p:spPr>
          <a:xfrm>
            <a:off x="6096000" y="2031225"/>
            <a:ext cx="590947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DE" sz="2800"/>
              <a:t>5 nodes connected via the Blockchain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DE" sz="2800"/>
              <a:t>nodes connected to the power grid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de-DE" sz="2800"/>
              <a:t>corresponds to the Matlab model which generates the data</a:t>
            </a:r>
          </a:p>
        </p:txBody>
      </p:sp>
    </p:spTree>
    <p:extLst>
      <p:ext uri="{BB962C8B-B14F-4D97-AF65-F5344CB8AC3E}">
        <p14:creationId xmlns:p14="http://schemas.microsoft.com/office/powerpoint/2010/main" val="357167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15.06.2018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Smart Checkout</a:t>
            </a:r>
          </a:p>
        </p:txBody>
      </p:sp>
      <p:sp>
        <p:nvSpPr>
          <p:cNvPr id="36" name="Titel 1">
            <a:extLst>
              <a:ext uri="{FF2B5EF4-FFF2-40B4-BE49-F238E27FC236}">
                <a16:creationId xmlns:a16="http://schemas.microsoft.com/office/drawing/2014/main" id="{2DF74347-3921-457A-9536-4EF9AFC37A2B}"/>
              </a:ext>
            </a:extLst>
          </p:cNvPr>
          <p:cNvSpPr txBox="1">
            <a:spLocks/>
          </p:cNvSpPr>
          <p:nvPr/>
        </p:nvSpPr>
        <p:spPr>
          <a:xfrm>
            <a:off x="919751" y="1365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  <a:buClrTx/>
              <a:buSzTx/>
              <a:buFontTx/>
            </a:pPr>
            <a:r>
              <a:rPr lang="de-DE">
                <a:solidFill>
                  <a:schemeClr val="tx2"/>
                </a:solidFill>
              </a:rPr>
              <a:t>Concept:</a:t>
            </a:r>
            <a:endParaRPr lang="de-DE" dirty="0">
              <a:solidFill>
                <a:schemeClr val="tx2"/>
              </a:solidFill>
            </a:endParaRPr>
          </a:p>
        </p:txBody>
      </p:sp>
      <p:pic>
        <p:nvPicPr>
          <p:cNvPr id="37" name="Grafik 36">
            <a:extLst>
              <a:ext uri="{FF2B5EF4-FFF2-40B4-BE49-F238E27FC236}">
                <a16:creationId xmlns:a16="http://schemas.microsoft.com/office/drawing/2014/main" id="{7E1786BD-E29B-419F-B2DC-ADA9B157B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15" y="1278121"/>
            <a:ext cx="7506910" cy="4494914"/>
          </a:xfrm>
          <a:prstGeom prst="rect">
            <a:avLst/>
          </a:prstGeom>
        </p:spPr>
      </p:pic>
      <p:sp>
        <p:nvSpPr>
          <p:cNvPr id="38" name="Textfeld 37">
            <a:extLst>
              <a:ext uri="{FF2B5EF4-FFF2-40B4-BE49-F238E27FC236}">
                <a16:creationId xmlns:a16="http://schemas.microsoft.com/office/drawing/2014/main" id="{332C4926-5BD3-4AED-9761-DD5D9F9CE8D5}"/>
              </a:ext>
            </a:extLst>
          </p:cNvPr>
          <p:cNvSpPr txBox="1"/>
          <p:nvPr/>
        </p:nvSpPr>
        <p:spPr>
          <a:xfrm>
            <a:off x="7514908" y="1857630"/>
            <a:ext cx="468522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en-US" sz="2000"/>
              <a:t>Matlab Simulation provides data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en-US" sz="2000"/>
              <a:t>The Smart Contract data is written to the blockchain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en-US" sz="2000"/>
              <a:t>The Smart Contract is verified by all nodes in the Blockchain network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en-US" sz="2000"/>
              <a:t>When the network verifies the Smart Contract, the Contract is executed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AutoNum type="arabicPeriod"/>
            </a:pPr>
            <a:r>
              <a:rPr lang="en-US" sz="2000"/>
              <a:t>The customer receives the electricity agreed in the contract</a:t>
            </a:r>
            <a:endParaRPr lang="de-DE" sz="2000"/>
          </a:p>
        </p:txBody>
      </p:sp>
    </p:spTree>
    <p:extLst>
      <p:ext uri="{BB962C8B-B14F-4D97-AF65-F5344CB8AC3E}">
        <p14:creationId xmlns:p14="http://schemas.microsoft.com/office/powerpoint/2010/main" val="273626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>
            <a:extLst>
              <a:ext uri="{FF2B5EF4-FFF2-40B4-BE49-F238E27FC236}">
                <a16:creationId xmlns:a16="http://schemas.microsoft.com/office/drawing/2014/main" id="{15DFF82B-63B6-459C-ADE3-5961175B0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188" y="5108507"/>
            <a:ext cx="1478925" cy="147892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8CB7BEB6-9D72-4ED4-8E66-531F11F5A41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026"/>
          <a:stretch/>
        </p:blipFill>
        <p:spPr>
          <a:xfrm>
            <a:off x="9260794" y="625917"/>
            <a:ext cx="1868963" cy="1326490"/>
          </a:xfrm>
          <a:prstGeom prst="rect">
            <a:avLst/>
          </a:prstGeom>
        </p:spPr>
      </p:pic>
      <p:sp>
        <p:nvSpPr>
          <p:cNvPr id="23" name="Rechteck 22">
            <a:extLst>
              <a:ext uri="{FF2B5EF4-FFF2-40B4-BE49-F238E27FC236}">
                <a16:creationId xmlns:a16="http://schemas.microsoft.com/office/drawing/2014/main" id="{492CCA97-6B64-4D60-B58A-8D0B64C00248}"/>
              </a:ext>
            </a:extLst>
          </p:cNvPr>
          <p:cNvSpPr/>
          <p:nvPr/>
        </p:nvSpPr>
        <p:spPr>
          <a:xfrm>
            <a:off x="3342634" y="1952407"/>
            <a:ext cx="5984800" cy="2827777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Smart Contract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5" name="Grafik 44">
            <a:extLst>
              <a:ext uri="{FF2B5EF4-FFF2-40B4-BE49-F238E27FC236}">
                <a16:creationId xmlns:a16="http://schemas.microsoft.com/office/drawing/2014/main" id="{7142859A-8364-48AD-A327-797877D377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326" y="3191579"/>
            <a:ext cx="347654" cy="553987"/>
          </a:xfrm>
          <a:prstGeom prst="rect">
            <a:avLst/>
          </a:prstGeom>
        </p:spPr>
      </p:pic>
      <p:pic>
        <p:nvPicPr>
          <p:cNvPr id="52" name="Grafik 51">
            <a:extLst>
              <a:ext uri="{FF2B5EF4-FFF2-40B4-BE49-F238E27FC236}">
                <a16:creationId xmlns:a16="http://schemas.microsoft.com/office/drawing/2014/main" id="{75011C66-C706-4671-B595-22FBAC0A4D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34" y="1424186"/>
            <a:ext cx="1584773" cy="1584773"/>
          </a:xfrm>
          <a:prstGeom prst="rect">
            <a:avLst/>
          </a:prstGeom>
        </p:spPr>
      </p:pic>
      <p:pic>
        <p:nvPicPr>
          <p:cNvPr id="54" name="Grafik 53">
            <a:extLst>
              <a:ext uri="{FF2B5EF4-FFF2-40B4-BE49-F238E27FC236}">
                <a16:creationId xmlns:a16="http://schemas.microsoft.com/office/drawing/2014/main" id="{9424B3E8-EB9E-4219-8433-8108266DA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370" y="96664"/>
            <a:ext cx="1342154" cy="1706357"/>
          </a:xfrm>
          <a:prstGeom prst="rect">
            <a:avLst/>
          </a:prstGeom>
        </p:spPr>
      </p:pic>
      <p:pic>
        <p:nvPicPr>
          <p:cNvPr id="56" name="Grafik 55">
            <a:extLst>
              <a:ext uri="{FF2B5EF4-FFF2-40B4-BE49-F238E27FC236}">
                <a16:creationId xmlns:a16="http://schemas.microsoft.com/office/drawing/2014/main" id="{F792276A-2349-43B2-946A-64DF467DC2A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773" y="4949131"/>
            <a:ext cx="1876972" cy="1814406"/>
          </a:xfrm>
          <a:prstGeom prst="rect">
            <a:avLst/>
          </a:prstGeom>
        </p:spPr>
      </p:pic>
      <p:pic>
        <p:nvPicPr>
          <p:cNvPr id="68" name="Grafik 67">
            <a:extLst>
              <a:ext uri="{FF2B5EF4-FFF2-40B4-BE49-F238E27FC236}">
                <a16:creationId xmlns:a16="http://schemas.microsoft.com/office/drawing/2014/main" id="{155E214E-EFEF-4888-A4F3-B9A2230801F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261" y="2804402"/>
            <a:ext cx="1123785" cy="1123785"/>
          </a:xfrm>
          <a:prstGeom prst="rect">
            <a:avLst/>
          </a:prstGeom>
        </p:spPr>
      </p:pic>
      <p:pic>
        <p:nvPicPr>
          <p:cNvPr id="69" name="Grafik 68">
            <a:extLst>
              <a:ext uri="{FF2B5EF4-FFF2-40B4-BE49-F238E27FC236}">
                <a16:creationId xmlns:a16="http://schemas.microsoft.com/office/drawing/2014/main" id="{007F7F49-2829-4306-A584-277B4F0CFF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395" y="5627500"/>
            <a:ext cx="1123785" cy="1123785"/>
          </a:xfrm>
          <a:prstGeom prst="rect">
            <a:avLst/>
          </a:prstGeom>
        </p:spPr>
      </p:pic>
      <p:pic>
        <p:nvPicPr>
          <p:cNvPr id="70" name="Grafik 69">
            <a:extLst>
              <a:ext uri="{FF2B5EF4-FFF2-40B4-BE49-F238E27FC236}">
                <a16:creationId xmlns:a16="http://schemas.microsoft.com/office/drawing/2014/main" id="{38EE1A7C-2722-4315-BC32-B6EA9F6B74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602" y="1908869"/>
            <a:ext cx="3026226" cy="3040262"/>
          </a:xfrm>
          <a:prstGeom prst="rect">
            <a:avLst/>
          </a:prstGeom>
        </p:spPr>
      </p:pic>
      <p:pic>
        <p:nvPicPr>
          <p:cNvPr id="71" name="Grafik 70">
            <a:extLst>
              <a:ext uri="{FF2B5EF4-FFF2-40B4-BE49-F238E27FC236}">
                <a16:creationId xmlns:a16="http://schemas.microsoft.com/office/drawing/2014/main" id="{3747C7C5-0288-4997-B949-3AEC74C985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343" y="5559827"/>
            <a:ext cx="1123785" cy="1123785"/>
          </a:xfrm>
          <a:prstGeom prst="rect">
            <a:avLst/>
          </a:prstGeom>
        </p:spPr>
      </p:pic>
      <p:pic>
        <p:nvPicPr>
          <p:cNvPr id="72" name="Grafik 71">
            <a:extLst>
              <a:ext uri="{FF2B5EF4-FFF2-40B4-BE49-F238E27FC236}">
                <a16:creationId xmlns:a16="http://schemas.microsoft.com/office/drawing/2014/main" id="{0F35D906-C0B1-4A8D-B92C-76A411C193E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614" y="143958"/>
            <a:ext cx="1123785" cy="1123785"/>
          </a:xfrm>
          <a:prstGeom prst="rect">
            <a:avLst/>
          </a:prstGeom>
        </p:spPr>
      </p:pic>
      <p:pic>
        <p:nvPicPr>
          <p:cNvPr id="73" name="Grafik 72">
            <a:extLst>
              <a:ext uri="{FF2B5EF4-FFF2-40B4-BE49-F238E27FC236}">
                <a16:creationId xmlns:a16="http://schemas.microsoft.com/office/drawing/2014/main" id="{476DB363-215D-4BD4-8A16-6788DC1034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6957" y="114024"/>
            <a:ext cx="1123785" cy="1123785"/>
          </a:xfrm>
          <a:prstGeom prst="rect">
            <a:avLst/>
          </a:prstGeom>
        </p:spPr>
      </p:pic>
      <p:sp>
        <p:nvSpPr>
          <p:cNvPr id="74" name="Textfeld 73">
            <a:extLst>
              <a:ext uri="{FF2B5EF4-FFF2-40B4-BE49-F238E27FC236}">
                <a16:creationId xmlns:a16="http://schemas.microsoft.com/office/drawing/2014/main" id="{084A01F3-1555-47C2-BC1B-F05EEFD24649}"/>
              </a:ext>
            </a:extLst>
          </p:cNvPr>
          <p:cNvSpPr txBox="1"/>
          <p:nvPr/>
        </p:nvSpPr>
        <p:spPr>
          <a:xfrm>
            <a:off x="4638374" y="2743675"/>
            <a:ext cx="12877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Grid: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Battery: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PV: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Load: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CHP: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Total: </a:t>
            </a:r>
          </a:p>
        </p:txBody>
      </p:sp>
      <p:sp>
        <p:nvSpPr>
          <p:cNvPr id="84" name="Pfeil: nach unten 83">
            <a:extLst>
              <a:ext uri="{FF2B5EF4-FFF2-40B4-BE49-F238E27FC236}">
                <a16:creationId xmlns:a16="http://schemas.microsoft.com/office/drawing/2014/main" id="{81BDDE74-196B-4EE9-B230-046F15D0C003}"/>
              </a:ext>
            </a:extLst>
          </p:cNvPr>
          <p:cNvSpPr/>
          <p:nvPr/>
        </p:nvSpPr>
        <p:spPr>
          <a:xfrm rot="10800000">
            <a:off x="8636982" y="1262765"/>
            <a:ext cx="326214" cy="553987"/>
          </a:xfrm>
          <a:prstGeom prst="down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Pfeil: nach unten 84">
            <a:extLst>
              <a:ext uri="{FF2B5EF4-FFF2-40B4-BE49-F238E27FC236}">
                <a16:creationId xmlns:a16="http://schemas.microsoft.com/office/drawing/2014/main" id="{9C6B61DB-82EB-403B-B81D-8B9FF58D8335}"/>
              </a:ext>
            </a:extLst>
          </p:cNvPr>
          <p:cNvSpPr/>
          <p:nvPr/>
        </p:nvSpPr>
        <p:spPr>
          <a:xfrm rot="10800000">
            <a:off x="8616756" y="4929570"/>
            <a:ext cx="326214" cy="55398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6" name="Pfeil: nach unten 85">
            <a:extLst>
              <a:ext uri="{FF2B5EF4-FFF2-40B4-BE49-F238E27FC236}">
                <a16:creationId xmlns:a16="http://schemas.microsoft.com/office/drawing/2014/main" id="{350195F9-7269-4543-9BF4-7E9AEE44BFF6}"/>
              </a:ext>
            </a:extLst>
          </p:cNvPr>
          <p:cNvSpPr/>
          <p:nvPr/>
        </p:nvSpPr>
        <p:spPr>
          <a:xfrm>
            <a:off x="5296368" y="4968692"/>
            <a:ext cx="326214" cy="553987"/>
          </a:xfrm>
          <a:prstGeom prst="down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7" name="Grafik 86">
            <a:extLst>
              <a:ext uri="{FF2B5EF4-FFF2-40B4-BE49-F238E27FC236}">
                <a16:creationId xmlns:a16="http://schemas.microsoft.com/office/drawing/2014/main" id="{1C40504A-D96B-44C4-AA22-38227E78F3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308" y="5998627"/>
            <a:ext cx="347654" cy="553987"/>
          </a:xfrm>
          <a:prstGeom prst="rect">
            <a:avLst/>
          </a:prstGeom>
        </p:spPr>
      </p:pic>
      <p:pic>
        <p:nvPicPr>
          <p:cNvPr id="88" name="Grafik 87">
            <a:extLst>
              <a:ext uri="{FF2B5EF4-FFF2-40B4-BE49-F238E27FC236}">
                <a16:creationId xmlns:a16="http://schemas.microsoft.com/office/drawing/2014/main" id="{AF513E98-FC18-4D31-8DF8-DDAA885F8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209" y="5912398"/>
            <a:ext cx="347654" cy="553987"/>
          </a:xfrm>
          <a:prstGeom prst="rect">
            <a:avLst/>
          </a:prstGeom>
        </p:spPr>
      </p:pic>
      <p:pic>
        <p:nvPicPr>
          <p:cNvPr id="89" name="Grafik 88">
            <a:extLst>
              <a:ext uri="{FF2B5EF4-FFF2-40B4-BE49-F238E27FC236}">
                <a16:creationId xmlns:a16="http://schemas.microsoft.com/office/drawing/2014/main" id="{CCF065E1-76AD-495B-9416-AD91F20B22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5647" y="456590"/>
            <a:ext cx="347654" cy="553987"/>
          </a:xfrm>
          <a:prstGeom prst="rect">
            <a:avLst/>
          </a:prstGeom>
        </p:spPr>
      </p:pic>
      <p:pic>
        <p:nvPicPr>
          <p:cNvPr id="90" name="Grafik 89">
            <a:extLst>
              <a:ext uri="{FF2B5EF4-FFF2-40B4-BE49-F238E27FC236}">
                <a16:creationId xmlns:a16="http://schemas.microsoft.com/office/drawing/2014/main" id="{A4AFFD61-56F5-4D99-BD88-2D75C61137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756" y="521236"/>
            <a:ext cx="347654" cy="553987"/>
          </a:xfrm>
          <a:prstGeom prst="rect">
            <a:avLst/>
          </a:prstGeom>
        </p:spPr>
      </p:pic>
      <p:pic>
        <p:nvPicPr>
          <p:cNvPr id="91" name="Grafik 90">
            <a:extLst>
              <a:ext uri="{FF2B5EF4-FFF2-40B4-BE49-F238E27FC236}">
                <a16:creationId xmlns:a16="http://schemas.microsoft.com/office/drawing/2014/main" id="{6A63559B-C205-4B69-AD7D-BCD7C8239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0457" y="4027983"/>
            <a:ext cx="318787" cy="507988"/>
          </a:xfrm>
          <a:prstGeom prst="rect">
            <a:avLst/>
          </a:prstGeom>
        </p:spPr>
      </p:pic>
      <p:pic>
        <p:nvPicPr>
          <p:cNvPr id="92" name="Grafik 91">
            <a:extLst>
              <a:ext uri="{FF2B5EF4-FFF2-40B4-BE49-F238E27FC236}">
                <a16:creationId xmlns:a16="http://schemas.microsoft.com/office/drawing/2014/main" id="{012B117C-593D-4107-91D3-C102B42D84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334" y="2861840"/>
            <a:ext cx="318787" cy="507988"/>
          </a:xfrm>
          <a:prstGeom prst="rect">
            <a:avLst/>
          </a:prstGeom>
        </p:spPr>
      </p:pic>
      <p:pic>
        <p:nvPicPr>
          <p:cNvPr id="93" name="Grafik 92">
            <a:extLst>
              <a:ext uri="{FF2B5EF4-FFF2-40B4-BE49-F238E27FC236}">
                <a16:creationId xmlns:a16="http://schemas.microsoft.com/office/drawing/2014/main" id="{7D02D531-5801-478B-AB3A-4833A1D6E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72" y="3891073"/>
            <a:ext cx="318787" cy="507988"/>
          </a:xfrm>
          <a:prstGeom prst="rect">
            <a:avLst/>
          </a:prstGeom>
        </p:spPr>
      </p:pic>
      <p:pic>
        <p:nvPicPr>
          <p:cNvPr id="94" name="Grafik 93">
            <a:extLst>
              <a:ext uri="{FF2B5EF4-FFF2-40B4-BE49-F238E27FC236}">
                <a16:creationId xmlns:a16="http://schemas.microsoft.com/office/drawing/2014/main" id="{99E172A9-B9E6-4DE9-A30B-F3DDE6B2B2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9118" y="3125615"/>
            <a:ext cx="318787" cy="507988"/>
          </a:xfrm>
          <a:prstGeom prst="rect">
            <a:avLst/>
          </a:prstGeom>
        </p:spPr>
      </p:pic>
      <p:sp>
        <p:nvSpPr>
          <p:cNvPr id="95" name="Pfeil: nach unten 94">
            <a:extLst>
              <a:ext uri="{FF2B5EF4-FFF2-40B4-BE49-F238E27FC236}">
                <a16:creationId xmlns:a16="http://schemas.microsoft.com/office/drawing/2014/main" id="{0B0A87B0-F24B-4300-AA26-BF3649ED0711}"/>
              </a:ext>
            </a:extLst>
          </p:cNvPr>
          <p:cNvSpPr/>
          <p:nvPr/>
        </p:nvSpPr>
        <p:spPr>
          <a:xfrm rot="16200000">
            <a:off x="2400974" y="2656965"/>
            <a:ext cx="326214" cy="112378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6" name="Pfeil: nach unten 95">
            <a:extLst>
              <a:ext uri="{FF2B5EF4-FFF2-40B4-BE49-F238E27FC236}">
                <a16:creationId xmlns:a16="http://schemas.microsoft.com/office/drawing/2014/main" id="{84312E47-BF92-4560-88FE-7C6B67567560}"/>
              </a:ext>
            </a:extLst>
          </p:cNvPr>
          <p:cNvSpPr/>
          <p:nvPr/>
        </p:nvSpPr>
        <p:spPr>
          <a:xfrm rot="5400000">
            <a:off x="2339492" y="3030214"/>
            <a:ext cx="326214" cy="1123787"/>
          </a:xfrm>
          <a:prstGeom prst="down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8" name="Pfeil: nach unten 97">
            <a:extLst>
              <a:ext uri="{FF2B5EF4-FFF2-40B4-BE49-F238E27FC236}">
                <a16:creationId xmlns:a16="http://schemas.microsoft.com/office/drawing/2014/main" id="{7974E396-D453-45C2-B8DD-FA308BD572A9}"/>
              </a:ext>
            </a:extLst>
          </p:cNvPr>
          <p:cNvSpPr/>
          <p:nvPr/>
        </p:nvSpPr>
        <p:spPr>
          <a:xfrm>
            <a:off x="5093666" y="1283833"/>
            <a:ext cx="326214" cy="55398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9" name="Pfeil: nach unten 98">
            <a:extLst>
              <a:ext uri="{FF2B5EF4-FFF2-40B4-BE49-F238E27FC236}">
                <a16:creationId xmlns:a16="http://schemas.microsoft.com/office/drawing/2014/main" id="{F14AC620-30C3-4C94-A5F6-CE17A1D3B11D}"/>
              </a:ext>
            </a:extLst>
          </p:cNvPr>
          <p:cNvSpPr/>
          <p:nvPr/>
        </p:nvSpPr>
        <p:spPr>
          <a:xfrm rot="10800000">
            <a:off x="5480903" y="1249034"/>
            <a:ext cx="326214" cy="553987"/>
          </a:xfrm>
          <a:prstGeom prst="down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0" name="Textfeld 99">
            <a:extLst>
              <a:ext uri="{FF2B5EF4-FFF2-40B4-BE49-F238E27FC236}">
                <a16:creationId xmlns:a16="http://schemas.microsoft.com/office/drawing/2014/main" id="{C5E6E6B9-FC2F-4A75-BCE1-28B43DEF86FF}"/>
              </a:ext>
            </a:extLst>
          </p:cNvPr>
          <p:cNvSpPr txBox="1"/>
          <p:nvPr/>
        </p:nvSpPr>
        <p:spPr>
          <a:xfrm>
            <a:off x="7625896" y="5034318"/>
            <a:ext cx="98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 ether</a:t>
            </a:r>
          </a:p>
        </p:txBody>
      </p:sp>
      <p:sp>
        <p:nvSpPr>
          <p:cNvPr id="101" name="Textfeld 100">
            <a:extLst>
              <a:ext uri="{FF2B5EF4-FFF2-40B4-BE49-F238E27FC236}">
                <a16:creationId xmlns:a16="http://schemas.microsoft.com/office/drawing/2014/main" id="{D67F8245-AB01-476C-9C2B-53CA9861E554}"/>
              </a:ext>
            </a:extLst>
          </p:cNvPr>
          <p:cNvSpPr txBox="1"/>
          <p:nvPr/>
        </p:nvSpPr>
        <p:spPr>
          <a:xfrm>
            <a:off x="7680491" y="5998627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-10</a:t>
            </a:r>
          </a:p>
        </p:txBody>
      </p:sp>
      <p:sp>
        <p:nvSpPr>
          <p:cNvPr id="102" name="Textfeld 101">
            <a:extLst>
              <a:ext uri="{FF2B5EF4-FFF2-40B4-BE49-F238E27FC236}">
                <a16:creationId xmlns:a16="http://schemas.microsoft.com/office/drawing/2014/main" id="{113B6781-E943-4BC5-AA38-6A2AE9178F2B}"/>
              </a:ext>
            </a:extLst>
          </p:cNvPr>
          <p:cNvSpPr txBox="1"/>
          <p:nvPr/>
        </p:nvSpPr>
        <p:spPr>
          <a:xfrm>
            <a:off x="5605930" y="5008166"/>
            <a:ext cx="980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40 ether</a:t>
            </a:r>
          </a:p>
        </p:txBody>
      </p:sp>
      <p:sp>
        <p:nvSpPr>
          <p:cNvPr id="103" name="Textfeld 102">
            <a:extLst>
              <a:ext uri="{FF2B5EF4-FFF2-40B4-BE49-F238E27FC236}">
                <a16:creationId xmlns:a16="http://schemas.microsoft.com/office/drawing/2014/main" id="{8B615D1A-E913-4672-AF85-A71DE260130F}"/>
              </a:ext>
            </a:extLst>
          </p:cNvPr>
          <p:cNvSpPr txBox="1"/>
          <p:nvPr/>
        </p:nvSpPr>
        <p:spPr>
          <a:xfrm>
            <a:off x="5861215" y="6055867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70AD4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+40</a:t>
            </a:r>
          </a:p>
        </p:txBody>
      </p:sp>
      <p:sp>
        <p:nvSpPr>
          <p:cNvPr id="104" name="Textfeld 103">
            <a:extLst>
              <a:ext uri="{FF2B5EF4-FFF2-40B4-BE49-F238E27FC236}">
                <a16:creationId xmlns:a16="http://schemas.microsoft.com/office/drawing/2014/main" id="{5EC77CA2-2071-4FD6-8E07-CD622B5A4A56}"/>
              </a:ext>
            </a:extLst>
          </p:cNvPr>
          <p:cNvSpPr txBox="1"/>
          <p:nvPr/>
        </p:nvSpPr>
        <p:spPr>
          <a:xfrm>
            <a:off x="10462610" y="5809419"/>
            <a:ext cx="643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Load</a:t>
            </a:r>
          </a:p>
        </p:txBody>
      </p:sp>
      <p:sp>
        <p:nvSpPr>
          <p:cNvPr id="105" name="Textfeld 104">
            <a:extLst>
              <a:ext uri="{FF2B5EF4-FFF2-40B4-BE49-F238E27FC236}">
                <a16:creationId xmlns:a16="http://schemas.microsoft.com/office/drawing/2014/main" id="{0713CFC2-7FE6-4B1C-B6CD-91B4CD654D12}"/>
              </a:ext>
            </a:extLst>
          </p:cNvPr>
          <p:cNvSpPr txBox="1"/>
          <p:nvPr/>
        </p:nvSpPr>
        <p:spPr>
          <a:xfrm>
            <a:off x="9873712" y="1170427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CHP</a:t>
            </a:r>
          </a:p>
        </p:txBody>
      </p:sp>
      <p:sp>
        <p:nvSpPr>
          <p:cNvPr id="106" name="Textfeld 105">
            <a:extLst>
              <a:ext uri="{FF2B5EF4-FFF2-40B4-BE49-F238E27FC236}">
                <a16:creationId xmlns:a16="http://schemas.microsoft.com/office/drawing/2014/main" id="{07C45427-7A7A-4632-9E2E-9CF15C78D0C1}"/>
              </a:ext>
            </a:extLst>
          </p:cNvPr>
          <p:cNvSpPr txBox="1"/>
          <p:nvPr/>
        </p:nvSpPr>
        <p:spPr>
          <a:xfrm>
            <a:off x="3242784" y="1138652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Grid</a:t>
            </a:r>
          </a:p>
        </p:txBody>
      </p:sp>
      <p:sp>
        <p:nvSpPr>
          <p:cNvPr id="107" name="Textfeld 106">
            <a:extLst>
              <a:ext uri="{FF2B5EF4-FFF2-40B4-BE49-F238E27FC236}">
                <a16:creationId xmlns:a16="http://schemas.microsoft.com/office/drawing/2014/main" id="{CA9AD017-944C-41AA-8763-D9EAD70D414E}"/>
              </a:ext>
            </a:extLst>
          </p:cNvPr>
          <p:cNvSpPr txBox="1"/>
          <p:nvPr/>
        </p:nvSpPr>
        <p:spPr>
          <a:xfrm>
            <a:off x="1724701" y="2121845"/>
            <a:ext cx="88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Battery</a:t>
            </a:r>
          </a:p>
        </p:txBody>
      </p:sp>
      <p:sp>
        <p:nvSpPr>
          <p:cNvPr id="108" name="Textfeld 107">
            <a:extLst>
              <a:ext uri="{FF2B5EF4-FFF2-40B4-BE49-F238E27FC236}">
                <a16:creationId xmlns:a16="http://schemas.microsoft.com/office/drawing/2014/main" id="{6A5E13A0-16B4-441C-9A56-B1FC7368D331}"/>
              </a:ext>
            </a:extLst>
          </p:cNvPr>
          <p:cNvSpPr txBox="1"/>
          <p:nvPr/>
        </p:nvSpPr>
        <p:spPr>
          <a:xfrm>
            <a:off x="2996749" y="6182682"/>
            <a:ext cx="443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PV</a:t>
            </a:r>
          </a:p>
        </p:txBody>
      </p:sp>
      <p:sp>
        <p:nvSpPr>
          <p:cNvPr id="109" name="Textfeld 108">
            <a:extLst>
              <a:ext uri="{FF2B5EF4-FFF2-40B4-BE49-F238E27FC236}">
                <a16:creationId xmlns:a16="http://schemas.microsoft.com/office/drawing/2014/main" id="{547CB60D-C695-4AEC-BD04-38265ECED0B4}"/>
              </a:ext>
            </a:extLst>
          </p:cNvPr>
          <p:cNvSpPr txBox="1"/>
          <p:nvPr/>
        </p:nvSpPr>
        <p:spPr>
          <a:xfrm>
            <a:off x="6079885" y="512277"/>
            <a:ext cx="489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-30</a:t>
            </a:r>
          </a:p>
        </p:txBody>
      </p:sp>
      <p:sp>
        <p:nvSpPr>
          <p:cNvPr id="110" name="Textfeld 109">
            <a:extLst>
              <a:ext uri="{FF2B5EF4-FFF2-40B4-BE49-F238E27FC236}">
                <a16:creationId xmlns:a16="http://schemas.microsoft.com/office/drawing/2014/main" id="{4D6AECA9-25E9-4284-8345-E070E3CE885C}"/>
              </a:ext>
            </a:extLst>
          </p:cNvPr>
          <p:cNvSpPr txBox="1"/>
          <p:nvPr/>
        </p:nvSpPr>
        <p:spPr>
          <a:xfrm>
            <a:off x="4163168" y="1360864"/>
            <a:ext cx="1033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30  ether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71C1F79D-C3A1-41C5-B718-8C815431C9A0}"/>
              </a:ext>
            </a:extLst>
          </p:cNvPr>
          <p:cNvSpPr txBox="1"/>
          <p:nvPr/>
        </p:nvSpPr>
        <p:spPr>
          <a:xfrm>
            <a:off x="5714266" y="3562888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+10</a:t>
            </a:r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CA2B07F7-765E-44D3-AAFF-77AF5F058548}"/>
              </a:ext>
            </a:extLst>
          </p:cNvPr>
          <p:cNvSpPr txBox="1"/>
          <p:nvPr/>
        </p:nvSpPr>
        <p:spPr>
          <a:xfrm>
            <a:off x="5719709" y="2773409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+30</a:t>
            </a: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D33B2A65-0427-4503-96F2-105E264B28F9}"/>
              </a:ext>
            </a:extLst>
          </p:cNvPr>
          <p:cNvSpPr txBox="1"/>
          <p:nvPr/>
        </p:nvSpPr>
        <p:spPr>
          <a:xfrm>
            <a:off x="5636421" y="4097311"/>
            <a:ext cx="534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+10</a:t>
            </a:r>
          </a:p>
        </p:txBody>
      </p:sp>
      <p:sp>
        <p:nvSpPr>
          <p:cNvPr id="115" name="Textfeld 114">
            <a:extLst>
              <a:ext uri="{FF2B5EF4-FFF2-40B4-BE49-F238E27FC236}">
                <a16:creationId xmlns:a16="http://schemas.microsoft.com/office/drawing/2014/main" id="{D4BF2010-37B5-4EAA-ACD1-A56053057AAD}"/>
              </a:ext>
            </a:extLst>
          </p:cNvPr>
          <p:cNvSpPr txBox="1"/>
          <p:nvPr/>
        </p:nvSpPr>
        <p:spPr>
          <a:xfrm>
            <a:off x="5697622" y="4097311"/>
            <a:ext cx="5341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+40</a:t>
            </a:r>
          </a:p>
        </p:txBody>
      </p:sp>
      <p:sp>
        <p:nvSpPr>
          <p:cNvPr id="119" name="Rechteck 118">
            <a:extLst>
              <a:ext uri="{FF2B5EF4-FFF2-40B4-BE49-F238E27FC236}">
                <a16:creationId xmlns:a16="http://schemas.microsoft.com/office/drawing/2014/main" id="{5EABA53F-DF88-43E8-9EF8-0D4BA063E16B}"/>
              </a:ext>
            </a:extLst>
          </p:cNvPr>
          <p:cNvSpPr/>
          <p:nvPr/>
        </p:nvSpPr>
        <p:spPr>
          <a:xfrm>
            <a:off x="5776649" y="2860128"/>
            <a:ext cx="404624" cy="16377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0" name="Textfeld 119">
            <a:extLst>
              <a:ext uri="{FF2B5EF4-FFF2-40B4-BE49-F238E27FC236}">
                <a16:creationId xmlns:a16="http://schemas.microsoft.com/office/drawing/2014/main" id="{A5048CA4-B28C-4ADD-BD50-08F764E09B4D}"/>
              </a:ext>
            </a:extLst>
          </p:cNvPr>
          <p:cNvSpPr txBox="1"/>
          <p:nvPr/>
        </p:nvSpPr>
        <p:spPr>
          <a:xfrm>
            <a:off x="3549300" y="3237615"/>
            <a:ext cx="997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Balance:</a:t>
            </a:r>
          </a:p>
        </p:txBody>
      </p:sp>
    </p:spTree>
    <p:extLst>
      <p:ext uri="{BB962C8B-B14F-4D97-AF65-F5344CB8AC3E}">
        <p14:creationId xmlns:p14="http://schemas.microsoft.com/office/powerpoint/2010/main" val="127521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1" grpId="0"/>
      <p:bldP spid="102" grpId="0"/>
      <p:bldP spid="103" grpId="0"/>
      <p:bldP spid="109" grpId="0"/>
      <p:bldP spid="110" grpId="0"/>
      <p:bldP spid="112" grpId="0"/>
      <p:bldP spid="113" grpId="0"/>
      <p:bldP spid="114" grpId="0"/>
      <p:bldP spid="115" grpId="0" animBg="1"/>
      <p:bldP spid="1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109888"/>
            <a:ext cx="10515600" cy="1325563"/>
          </a:xfrm>
        </p:spPr>
        <p:txBody>
          <a:bodyPr/>
          <a:lstStyle/>
          <a:p>
            <a:r>
              <a:rPr lang="de-DE">
                <a:solidFill>
                  <a:schemeClr val="tx2"/>
                </a:solidFill>
              </a:rPr>
              <a:t>Live Demo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292169" y="6382987"/>
            <a:ext cx="910236" cy="365125"/>
          </a:xfrm>
        </p:spPr>
        <p:txBody>
          <a:bodyPr/>
          <a:lstStyle/>
          <a:p>
            <a:r>
              <a:rPr lang="de-DE"/>
              <a:t>15.06.2018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5463603" y="6382987"/>
            <a:ext cx="2377552" cy="365125"/>
          </a:xfr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Checkout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630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63600" y="1773238"/>
            <a:ext cx="11328400" cy="1655762"/>
          </a:xfrm>
        </p:spPr>
        <p:txBody>
          <a:bodyPr>
            <a:normAutofit fontScale="90000"/>
          </a:bodyPr>
          <a:lstStyle/>
          <a:p>
            <a:r>
              <a:rPr lang="de-DE"/>
              <a:t>Thank You!</a:t>
            </a:r>
            <a:br>
              <a:rPr lang="de-DE" dirty="0"/>
            </a:br>
            <a:br>
              <a:rPr lang="de-DE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71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TCON_GUIDELINES" val="FALSE"/>
  <p:tag name="THINKCELLUNDODONOTDELETE" val="9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1TK1pNer0iCL9XGuqahTQ"/>
</p:tagLst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E20074"/>
      </a:dk2>
      <a:lt2>
        <a:srgbClr val="A4A4A4"/>
      </a:lt2>
      <a:accent1>
        <a:srgbClr val="EDEDED"/>
      </a:accent1>
      <a:accent2>
        <a:srgbClr val="D0D0D0"/>
      </a:accent2>
      <a:accent3>
        <a:srgbClr val="FFFFFF"/>
      </a:accent3>
      <a:accent4>
        <a:srgbClr val="000000"/>
      </a:accent4>
      <a:accent5>
        <a:srgbClr val="F4F4F4"/>
      </a:accent5>
      <a:accent6>
        <a:srgbClr val="BCBCBC"/>
      </a:accent6>
      <a:hlink>
        <a:srgbClr val="7C7C7C"/>
      </a:hlink>
      <a:folHlink>
        <a:srgbClr val="6C6C6C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-Design">
  <a:themeElements>
    <a:clrScheme name="DT Farben">
      <a:dk1>
        <a:srgbClr val="646464"/>
      </a:dk1>
      <a:lt1>
        <a:srgbClr val="FFFFFF"/>
      </a:lt1>
      <a:dk2>
        <a:srgbClr val="E20074"/>
      </a:dk2>
      <a:lt2>
        <a:srgbClr val="FFFFFF"/>
      </a:lt2>
      <a:accent1>
        <a:srgbClr val="427BAB"/>
      </a:accent1>
      <a:accent2>
        <a:srgbClr val="FDD167"/>
      </a:accent2>
      <a:accent3>
        <a:srgbClr val="646464"/>
      </a:accent3>
      <a:accent4>
        <a:srgbClr val="64B9E4"/>
      </a:accent4>
      <a:accent5>
        <a:srgbClr val="9D9D9D"/>
      </a:accent5>
      <a:accent6>
        <a:srgbClr val="DADADA"/>
      </a:accent6>
      <a:hlink>
        <a:srgbClr val="646464"/>
      </a:hlink>
      <a:folHlink>
        <a:srgbClr val="9D9D9D"/>
      </a:folHlink>
    </a:clrScheme>
    <a:fontScheme name="DT Fonts">
      <a:majorFont>
        <a:latin typeface="Tele-GroteskUlt"/>
        <a:ea typeface=""/>
        <a:cs typeface=""/>
      </a:majorFont>
      <a:minorFont>
        <a:latin typeface="Tele-GroteskNo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337</Words>
  <Application>Microsoft Office PowerPoint</Application>
  <PresentationFormat>Breitbild</PresentationFormat>
  <Paragraphs>81</Paragraphs>
  <Slides>9</Slides>
  <Notes>4</Notes>
  <HiddenSlides>1</HiddenSlides>
  <MMClips>1</MMClips>
  <ScaleCrop>false</ScaleCrop>
  <HeadingPairs>
    <vt:vector size="8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9" baseType="lpstr">
      <vt:lpstr>Arial</vt:lpstr>
      <vt:lpstr>Calibri</vt:lpstr>
      <vt:lpstr>Calibri Light</vt:lpstr>
      <vt:lpstr>Tele-GroteskFet</vt:lpstr>
      <vt:lpstr>Tele-GroteskNor</vt:lpstr>
      <vt:lpstr>Wingdings</vt:lpstr>
      <vt:lpstr>Benutzerdefiniertes Design</vt:lpstr>
      <vt:lpstr>1_Benutzerdefiniertes Design</vt:lpstr>
      <vt:lpstr>Office</vt:lpstr>
      <vt:lpstr>think-cell Folie</vt:lpstr>
      <vt:lpstr>Hackathon Smart Contract</vt:lpstr>
      <vt:lpstr>Video</vt:lpstr>
      <vt:lpstr>Project Goal</vt:lpstr>
      <vt:lpstr>Project Task</vt:lpstr>
      <vt:lpstr>Component Layer</vt:lpstr>
      <vt:lpstr>PowerPoint-Präsentation</vt:lpstr>
      <vt:lpstr>PowerPoint-Präsentation</vt:lpstr>
      <vt:lpstr>Live Demo</vt:lpstr>
      <vt:lpstr>Thank You!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 Hackathon: Smart Checkout</dc:title>
  <dc:creator>Mario</dc:creator>
  <cp:lastModifiedBy>Philipp Noack</cp:lastModifiedBy>
  <cp:revision>398</cp:revision>
  <cp:lastPrinted>2012-09-04T09:22:48Z</cp:lastPrinted>
  <dcterms:created xsi:type="dcterms:W3CDTF">2011-07-07T11:12:14Z</dcterms:created>
  <dcterms:modified xsi:type="dcterms:W3CDTF">2018-07-13T20:32:17Z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4554035</vt:lpwstr>
  </property>
  <property fmtid="{D5CDD505-2E9C-101B-9397-08002B2CF9AE}" pid="3" name="NXPowerLiteSettings">
    <vt:lpwstr>B98007B004F000</vt:lpwstr>
  </property>
  <property fmtid="{D5CDD505-2E9C-101B-9397-08002B2CF9AE}" pid="4" name="NXPowerLiteVersion">
    <vt:lpwstr>D5.0.6</vt:lpwstr>
  </property>
  <property fmtid="{D5CDD505-2E9C-101B-9397-08002B2CF9AE}" pid="5" name="NXTAG2">
    <vt:lpwstr>000800f2470000000000010250600207b98007b004f000</vt:lpwstr>
  </property>
</Properties>
</file>